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C96E3-0BD3-4228-803D-A2EE42BB5A8B}" type="datetimeFigureOut">
              <a:rPr lang="uk-UA" smtClean="0"/>
              <a:t>08.11.2013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18955-09E3-45D8-B65A-20DE12BD0B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648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18955-09E3-45D8-B65A-20DE12BD0B9F}" type="slidenum">
              <a:rPr lang="uk-UA" smtClean="0"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gif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Тенденції розвитку науки в Україні в роки незалежності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4829180" cy="3840171"/>
          </a:xfrm>
        </p:spPr>
        <p:txBody>
          <a:bodyPr/>
          <a:lstStyle/>
          <a:p>
            <a:r>
              <a:rPr lang="uk-UA" dirty="0" smtClean="0"/>
              <a:t>Нові наукові галузі (ендокринологія, молекулярна біологія, нейрофізіологія тощо)</a:t>
            </a:r>
            <a:endParaRPr lang="uk-UA" dirty="0"/>
          </a:p>
        </p:txBody>
      </p:sp>
      <p:pic>
        <p:nvPicPr>
          <p:cNvPr id="9218" name="Picture 2" descr="http://www.ulif.org.ua/UMIF/system/files/ghostf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3548048"/>
            <a:ext cx="3857653" cy="2571769"/>
          </a:xfrm>
          <a:prstGeom prst="rect">
            <a:avLst/>
          </a:prstGeom>
          <a:noFill/>
        </p:spPr>
      </p:pic>
      <p:pic>
        <p:nvPicPr>
          <p:cNvPr id="9220" name="Picture 4" descr="http://lnau.lviv.ua/lnau/images/stories/a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4375" y="4029108"/>
            <a:ext cx="4249625" cy="2828892"/>
          </a:xfrm>
          <a:prstGeom prst="rect">
            <a:avLst/>
          </a:prstGeom>
          <a:noFill/>
        </p:spPr>
      </p:pic>
      <p:pic>
        <p:nvPicPr>
          <p:cNvPr id="9222" name="Picture 6" descr="http://t2.gstatic.com/images?q=tbn:ANd9GcQ3pWWdM1Y1yBDLROVFu1BhgWqvwBpsDeWsRnuWeU_RhHB7dY2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1" y="285728"/>
            <a:ext cx="2428860" cy="350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Недоліки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8194" name="Picture 2" descr="http://www.oleksandrdadak.com/wp-content/gallery/cache/281__h=x_nedoliky-lyudyny.jpg?9d7bd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428736"/>
            <a:ext cx="5000628" cy="4981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5"/>
            <a:ext cx="3257544" cy="2214578"/>
          </a:xfrm>
        </p:spPr>
        <p:txBody>
          <a:bodyPr/>
          <a:lstStyle/>
          <a:p>
            <a:r>
              <a:rPr lang="uk-UA" dirty="0" smtClean="0"/>
              <a:t>Низький рівень фінансування науки</a:t>
            </a:r>
            <a:endParaRPr lang="uk-UA" dirty="0"/>
          </a:p>
        </p:txBody>
      </p:sp>
      <p:sp>
        <p:nvSpPr>
          <p:cNvPr id="7170" name="AutoShape 2" descr="data:image/jpeg;base64,/9j/4AAQSkZJRgABAQAAAQABAAD/2wCEAAkGBhQSERUUExQWFBUWFxgXFxgXGBobGhwcGBQYGhgdHhgYHSYeHxwjGRcXIC8gJCcpLCwsFx8xNTEqNSYsLCkBCQoKDgwOGg8PGikkHyQtLCwsLCwsLCwsLCwsLCwsLCwsLCwsLCwsLCwsLCwsLCwsLCwsLCwsLCwsLCwsLCwsLP/AABEIALUBFwMBIgACEQEDEQH/xAAbAAACAgMBAAAAAAAAAAAAAAAEBQMGAAECB//EAD8QAAECBAQDBgQEBAYCAwEAAAECEQADITEEBRJBIlFhEzJxgZGhBkLB0SNSsfAHFHLhFTNigpLxorJTY6MW/8QAGgEAAwEBAQEAAAAAAAAAAAAAAQIDAAQFBv/EACsRAAICAgICAQMEAQUAAAAAAAABAhEDIRIxBEEiE1HwFDJhcYEjUqGxwf/aAAwDAQACEQMRAD8A88SmJGjEiJJUkqICQSTQAVJ8o5TtojaM0Qeckni8mZ/wV9ohXg1i6FjxSftAGBuzjNETmUeR9I1pgGIgmNiO9MbAjGLFhPgCfNkomyyghadQSSQfcN7wuxnwtiZXfkrA5gah6pcR7HlGG7ORKR+WWgeiRE86alAdRCRSppeOn6SYvI8DKCIxo90nYKTOHEiXMHUJV7wnxn8P8IuyDLP+hRHsXEI8L9B5HleAwC50xMuWHUosB/cwZjvhjEyu/JWANwNQ9UuI9CyT4EThsSmYlalAJW2oChLAVHQnaLV2cZY/uGzwHRGaY9wxmRSZ3+ZKQvxSH9bwjx38NcOuqCuUeh1D0VX3hXjZrPLGjYTFyx38NJ6f8taJg5VSfenvBPwf8NrlzFrmyyFDhSCx/qL22b1hVB3Q1lFCYzTHsE74dlzO/KQX3ID+ohdif4dyFWBQf9KifZTw30mCzy/TGFEegYj+GP5J1eS009Un6Qnxn8P8UhyEpWBXhV9FNCOEkG0Vbs412cH4jLZkvvy1p8UkXDitrQO0K7QSDs412UEaY0URrMD6I1ognRGtMazUDaIwogjRGiiNYKBzLjRlwR2cZ2cGzcQbs44VKgvRGiiDYOIum4ZJukekZBi0RuHsRwNAQ0+GlNi5J/8AsT7lvrCsJifAr0zpJ5TZZ/8A0EIuxvR7mjxjmdiEoDrUEh2qYlEKM+K1tKQgnVxarDhNnNHtcx2RVuhBgjGSlOy0Fg5qCw5+EblrlKLJKFHkNJhRLCkzlapSkpmpKAAQa6U3002PrA2EyucDLIQUqSpyVFOlj0HEbmG4L7gsfDDSlElKUKIIJACTUAiviKeURy8LhyQPwiQ1GQTQEW6gwJLyxZOIFUiYQUq2LKJNi7F28HgjAYYpSlCsOOFuMFJFPm/M+8CkZDYwgzOeqeTKlFBRQk6gCSDVPQihttDqYtgTyBPtHn0rMEy0y1ADtApS1KLk0KdIB3sr1rcxTHGwSdFilJMudNeWUFUpWhIANkgHu8yn3iLLMbMTMlpKlEKJCknUSKkBwoU2qDYGIFTdJToWtJWpIQynSXoo0pRdGr5bmfz89Gt5gOg2UA7FWkEtYG9S8I8vpo614zaTi1sb5biSvWVFwFqSmjUB94Jn4gIDlt2DgOQHYPvEWAPAlwkEhyEhg5rCL4pxKO1kImP2bla60YeFdiPPxIEVyZzz+NmsWVzFKmrlzE/htL0vQ1YqUliGcmo36Vl/xhaZcgIXqUt9WplfMA1SLVFxaFGUZgTLUASnSywEq53uagAEkdOsHS8QsJIAlzUJWUB5YFgVE2ASlmqbaoaclF00Ux4XkjyTGuEz4mUVKQNSVhBSDUuRsbb+hhghbbcz61hXgFAq0GUlGhQVwHh1NR2uWMMMbixLlqWflD+ew9WhHT6A4OOmQYvM1AgS09oo6rEMCOZ+nSFGFC0rlIKpiConXqcC76UguOjj8whRIxSEmUU8UwkKWoqL6lLom4FgCSacZrSHOtXapSiYdWshOoBQAKX1vskpqw2ikv8ATBih9W6dUSL+IFgrUkJVLCmH/YL2rY36Q3OYJ7Tsmd0aiXDAEF38mr/qEJxjVNrXJlqqB3QF1BLaTWw3ETIxkoKmdrLmIVMBSpzqHJQBFiKAjZhCc4so/GyLrf8AQevGyFOO0TV6vRynTc0sOcD474Uw81yZaDcggN8gCapam8awOJGns0TZExNaLcFiXLgUNzyjudlmrEJKUFEtnUtBbUfFJfkPWDpkJRlHtUKMV/DOQr/LmLR4sofQ+8J1/wAOVJWxmpKWulJd9nBp7xcMNil9spCVKMtAbiq6ueoh7k/8RB6JcRljiNFs8vx/wRPl1SO0HSh9D94RzsMpBZSSk8lBj6GPaMVjpcrSFq06reXNrDrG5+Clzk8aUTEmzgEeR+0TeH7D8jxLRGaI9Rx3wHh1VSkpNaJUQO7S70etoVzf4cpKmROUlyW1pBoEjkRcvTkIR4Zeg8kUEy412cXPE/w1xCe4uWvzKT7hveFOJ+EcWi8hR6pZX/q8I4SXoNoRaI0UwZOwa0d9Ck/1JI/URDphQgxTGQQURqNZqF7RsrZjyIPoQYuafh/Cnf0mfeMmfB8lSSyl2O6T9Iv9OSI80ejgvWKhmwbEYglR4UoWkJVpuZaS/wDzeLVgpjy0HmlJ/wDERVviuUkzi5AJQG8iWPq48o7MXZOfRuViBMT2hKxVQXpNAUpRpcciVB7XiWRKSeyKpitMxh3q6jMKSG5AAFz9aV7DzlSF6gyhUF6hQLOD0IhrikDhKHKF8SFUcCxTTdJoQfrC5sfF2uj0PEy/UX026YbhMEFJBKlBRUpJOqgOkaegS5Lk7CC8okgdmskvxgsSQGtS1QReFMuWwalP2/N+kMcqIKyQ1tupDkhrxCPZ15U1CTv8/GN8xmjslsflVcEXDbPzij4vL1kVlqGzpDjme7ag9otOcz9MhZ4TQDiDpqRcCFGGzkMRplvTiAmJoDeiWcXfkGjux2laPCyAGU4glKpJvVco0uA6gH/MnbmIIwrksHAUQ4B9D1FTGl4jDrWFpeWsKSUqSrcfm1gdNzY1hphZEtS9UshgX03AcPwtEs+O3yO7xPJUIuD/AMD9GISA1Q1LDbzis54lU2crQkLDBNCAoEByGO9SwHjDmKzhs4UVk6QsFRLGUDZyKhVwAkve7wcS3aOTJ0LJajImJWkEMQdJDFuo5EUhxjUsdKP8tRC0VZOlQdLgXOz9IzFZjKXwzZdi6mCwz0o4IFC9xE2Xypa0oSgqJS4BLPofUyiBYVYhrwc8XJWW8PMsU99MsGUkhGpblazqUWG9vaBfiOdqCUI0moKgogFjRNy3O/lB3aMK0A+kVZOcrXMUoBSkkqZKpSSNIeh4nIAZztWBihsnlnbbFuY4EhTlJQqtDuRdjbl6wzlzyZMmYH1aVy1FNDwFhW/dULRLiM3QXTMQDUauFSaBQo3EHYAl/pG8DLklGhJKRrK0aiCUumu3dZIPnvFMqcoVQfFyLHkTfRzg5y0aXYhKgtIIoSW4nuTwikFpx51S1KS+gqUKknUqxY7agDVoCmFSVlBuDQ7KDPe5oRHKZpDAkEEUegbfZ6R5573BT+X5sLExHEVuomiLUL1Ll2IAYOT3oIwQSpaRKWscGpSgfmrwsKUdAPnACpeql+Rr7DnD3L8OECpruWp7QUrI55qEf5/Pz+xggsOJT0qT0G8IsXnqlBWkfhElAVqCVEipKX6dNxuYzPsxD9kCwI4jz6A/r/3FaXNKVgK4kpoB01EsCLAubbmO3Fi1bPEnPdIsk4BJWZaypZADLqsP+Rb3Yl97xJPnKkhEtDygBqUosNSmqASNJ6C1BsKj4hae1UmYQEAgklyW0BkpZykElrbDkHlw02YlKOzXq1lkyyCxbcaqs9Nn0k7GIrL9zufjfFNP1+bGeBzz8ELmgVUUjTctvp9fbm0MpmGC2JpRmNCAakdCaAwkk42WZqVTkFCkjhIOqWQ7OGGxe28bw+CAKipJnhRcTEFyOhGoEHqINxfRyzxzh+5DhMtY38XsNz5JAYAXJrHYnGroNA5Ziz1AqRxMxIHOFs/FqlGWhCjMUr5Fd5jWqwaNao2J2htKdqhjch3r4sHjNCI0BqFixFj9oFxGSyV9+VLV4oD+rPEuKzNCA5L8WlhUvyYeEL5vxD88tDy0vqUo6XPJPW9G9LweFhs84+I8imSJqyZZRLKjoIqlnoH5tsYyPWJOITNQC1FWSoMS3Q3FqiNRzS8ffY6yHmP82FEL0qdFCQUuQeYa1DWl4mlYoJmKUErDgFSRpIPJV+t+sJwvm9aV/dukdocVBJo1/bwhubO79JA9EyfFEyJZFOEbVpTlAeeKSVoMxUsCraw5cG4FqOesD/D+K/AS9wVDn8xgf4kUtQl6BxaiLB2Ka1NqAnyi+PtHn5I8W0ZMwWHWKLQCU6nlhXSzXckFi56VjjA4FCHR2mpKuJI0kKlroCXIAY2YttAqcPrJT2ilAFlTNXCXYpCOK50qFaAsGcQJJwyVzCAlkCgU5UCdi7EVZ6DekXaTTVnNGTi7Q0xkkpTqSQtN6UKeSi9RDHINKgtQL2fmbvSAZOGKVcKyS1k0SH6EVflDTBo0WABd+EN7Rz/Tp2j0P1jnjcH2cZ6U9mkLOlBWkKNQwruAWq30rAC5gSgTJiSmVwDQjSapCkalK0pKnHE1vF4NzpSVBKSO9qcC4DAEAMSxJFQCQAYqmEKe0MrWVoJ4TUAq2dNr08SIvBaOCe2NJQVOmOAezoUpGkEBXQNtyL9Yc4LDoQsh1GjVBGk7UJPV4RYSakHiRr4QQNbNwi6SQGd+IWeG+BmcPTbiKujajGyPVGgthuPJTLXd2IAF3NAA+7mkJcHikKlnSQiWgFXZhRQVPLZeohRcOAQPB6mD80x3AhJ+ZQRvVLEsSKiwDh6c2Y1rGICJ2vsVIQ/EFDhNSCQLCymA/KGgQVjZGMP5wzwkIHYy2I06mSWvYMA9HrQQ5y+QlNgQ4FQQa+IuDzhLhyBOSkaVElVClwRrJcHYsxqGLCLLLA2o0Cf2FiB53mgRKYlwSAob6XDirXtd6nlAMzHoTJCzpVLGpIlS1FIZczVxAHiLAvtxW56xuLM9czQhEwjh0qIZgkuoPs6XOx1IrSqbLsGB2ktadKwU0IqHUyxzsUw8I0jTdsdErnKo8uWw/D1MGL+CXqadWgw5eh2QVg7pbS3iqtRCbCTuAq0pUDfUg6g+zih6FwYfYXMhLlpcOGDMXvsH+8aTa6EJJmAEwDWFOkMFpI1M7gEMxZ9mgablCBXtD/uQXcbggloKRiVTd9A5NX12iPDo4gbh/F+cRlCPbO3F5OWK4xZvC4Ri9Cen96xFmmcCSyQ2s1YuwH+2rnbxifMcX2CFG5Dt5Fr2ett4Vy1JMtU06Qk6AtbBczYropRQHU4DA0gY4rtmy5W9vsIweIQtGmtQUs4mIvQk3TWleY6QtzHKlOlUvjllYAKS+nUbeAoKsY6xUyUsAoSqaSyie4Bb8rUdhypSpiWThJsvjqQRShVe1Wrtvs0dK1tHJZ1j3VOmO7FSg3QUTYdI1hppR3e8QQevO5s1LRLmBK5QWBxIUAXHE2ks7sKEHybwARIIcK6gON7hhaPOkuLo+jwSWXGmv6GUvG8WpQchASkl2Cag0Ju1AduRo0uX4TUAUK0zHq3CEjkdIbUTUDkOsay3LTMAUaJ2u5B8f1hxOxMuQh1EJSLdT9TDxg2c2bOoXGPYUmVpGpRDgVWWBI8RFezv4hPdQVJQaKWO8RvprSnhfaOzmIxAKSdAKe4sslXEx/ETwuztdiPMLM6wHZA3KCSA+zW4t0ljXZg947MeNJ7PJlOzvKcSNZmIGhKBVlKJL0AV+apBcACmzwcZiVTEmaACkupaEgpUWBTra3Xe48FeW8GFUo3mrAF+7LLk0rVRA/2wZIxoolSeBFWAYl9ySWc21EEtEc03GdI9HxvHU8XKSDMZgZ0w627Y/IUkaNP9L6gfXq8ZGsPLIdaJolUdWkPLSHYCoJJcgNUj1bICz0uicvG38X/w/wDxMpycrf8AMB4g/SOTh0pLcT+IH0pE6seoIqCk9R9Y3l2laa335vBWNdtHL+qy/cbZGsBJTs70Ls48ntaCs1lnsyQWYhQUACQRuARU9KeULctGmYpBGqjhvH+8GY9TS1hil0mhHIOHHlGpJ6F58uyvz8SvR2E2WlOosFl6HU6iCKX1Wo55QVg2lqAOsAApOkVoaORxNpKbdYBQUTiO1KwSkaGVwqOpQOnV+hOxiFSJmgGag6BpOo0IDkJcX5jp6Rf+CBaMDj0aiCVPcBSnUw57jahrDmTLC0ggsS7PY19oq0nFSFfkS3VlAvzvT3fYRZ8AB2SAC/CHehtyiUtCyckrQiz4r7VABCSgKUCbghz6HSA5BAp5gTz26EhAloUhJJdkn8NAFNIZlHUQzARbczlIVKX2gcJSog7hkk3vtFPlzNRA18YTwnVpUQXLJNjc0N2pFIStBUuWybATUomqE3SVg6dVw996VrU+nKzSpIYA0pcbeW46RVxg1ienUlIJVrU6WJDuCQOG6flO9rxbJSwqooeW3kfvEc01ySNKM65x9CPPMLxp7RwgJVUWJYsQbPq00LPWogVA7RAkzFKQUpUUgAcQSGl3JLvqcC7+cPs3xITImOHBGnwJOmjeJivYNAWCmpAZnDpP+8MQprefk8JfH+gqXPYwyTA6SqpUEqKEEjSWDA0NRUN5Q7xksrlKCBxsxDs4s4Oym92iHC8ICVW2L1fep538fGOMfmQkpUr5k90Gjk2Hg9/OJKfN2JNSxzsrCD2KtQSQEjs1sWUS1wGdJCgCWPyioDxrHSkImIUha1KWaksQoNxHUKVW4bZq1jeEm6lKKtQLOpQIcKO6gbgkl9mLx3i8tVoKkKOih1JSezf+k8STzZx7R2J7KDnLs+llA4glgHQQdqWAZqO2+8LpeKCiGPDqLbUCi0KEBSDqHECapBLHzSfSHWVIGIJGlSUg0KlEnqHI/dYWVQ2woeyJ5UGHX25dYjxGKTKQVKLULCjqoSw9IMky9IDUb6Qj+IpYE5BBSrUDpB+UKDKdvUHZt2jmi+Utmx5O0Q4vGLmy1TezEwKSdVe5fUA1aAJUQLPV9UL8DKSJCSpqqU5OwDJ91btuYnkAGSpExa0dm4JG4UqilIZ9IUzAbrqwcxBkvZk6F1FSkLp8zJfiAfvFn3EdK0jNjjCKADjtELtQBSR4UYoLswPreG8rBgh1lnHEEkhPWnLxhLjxLQpCgEheqwOwSa87kVYfUy4Napx4nKRsLHxhHtWDoaL7JJ4VV6X8KfpHeEypBWhRQkMoEMGvdwKe0Z2OlOqgALdLO/6wrxfxAQQJQUTr0hWncXCQe8QW9YRR5FceRqNxY4zXNEyUE3UzhLgPUD6v5GFKwJie2VpUGCdUxyyia/hpLMNhzD9YBzmcpCdJCChZJCgXUWJO+/frXvEO4jlWFSAlIAUpKaj8xFVMLMPdjyi0YJIWUrJZ8uUkAoW2oCktJP8AySpbHZ3eoawc7k4qYHSpOuWoaeIG1jQlklmBYiibHc3DykhtP4mpnQtBS6aOAoU1JP72LNeAKgxKSKM6Rqp19qv7RnKuxBPjJaRJQtAYIAl6Tdi6gbb8RP8A3Ail3LFqbX9odJywaVS6aTxU+UgUIejObdY5wuVoSOLjLNyHpHHkjctHs+N5MI4ql2v+hUmWVWBNeRe0bhpiczkyqFSR0FT6DwjIywsz85p6RQVZuQClaE1DEvQUYFhsOm8RYZyHSoC5LkW6h39oIVIlKuNKRRxck8nA589vOIl4BB+YkgkME6mHNwrwpHUqPFGGUZgRNS5uCAQfP6RY1Ypwxcjr94QZXlehKqMVDe4pbleCZU2lHDxzTb5aQZRXd7B83waEI1pdkqcpXVPEWd/S+zwsQsKSUghg40qqz1dyAwfkrnzhrjZg0lJrqBHt+/SEkiVqmJQVMpikvuU/9HnFoSdbBsyZhVO4IABYFNG5NUuOXj0i/gMBp2DPfy9oq2EyUhYKi4cWPI0d9ugh8HDtbxr5gws2pgc3FnOb478CaH4ikpYG5KbMeh2iuKmFKmAYBIBIZq6ieYBZLt1ES5nOdUwElwUpFXtpNRawPrBeQBWmY/ECoC4NAgfKrbih0uMQpRb0TfD+IJUoKDJDOA93Jc1Nb+HKHSkEVDHkRy6j/sQJLSkAhICeV29IizGcUSiqzWIVR1Ud6HflHPKKyOwxyuLogzfGiYJaWAJUFk1qyaOGLlyOdo6yBJDzFDvEt4Pd+oCf3SFqMP2swJAYJACwANySW610hvyxYJZSQA+kCzUb6bNFP2riJNq9EuMxKUJJfqxNa+/P7wkzXGdqtKKsh9A3UonSDxBqCjXDmI8wzA63FklkFuElnKvKlN6bGN5LgSVdoC9SyVE1Ue8oEem71h4wUfkUUnJUwcYKYhWkg9o4NA9eaTycO/WGsnL5oTrUrjTxABBUonm4IBvu4AgxeICuFXymz1B8Qf28dBZG6m57+sJLI0JJSi/4BpUgTC6i5LuSkA1oQX35coYS0BDMLGg8PvAeIniXUtU8IF+bN4b+rQnxOcLKRUqIccLMAryqsilKfpCuDybKY50P82zsIYJZSyO7+WveWeTbUduRcV3CTVKWCoiZxVBf8S4YNYgfL/pPmTg8m7WWdau/UNd9iu9WoQPe0ZKyMk6VKCbUYl6bOz78/O8UjxiTklB2ZisHw65aiAkaQrhCkmvAUXUm3UOOsKJWFmFSdI1qswAINSHBIIa97Rc8FkvEgha+Ed46Xa2kMHAaJ5khEsKWeBlHU5q73cXJFopGZnNehVKyMOSqtA9ACKAkEpYHyAh5KQkJQAwoAABej09DCXF52xSCAknZ2JvpoRwi1SbOOsCT8dOmyiQCECpCeHerrJfmeF4lwm3bHmlKFDjMM3lpSuW4WSGI2F+8foK+EV5YUAkrd0kLa4KeYSeE2AJareMRIIBqEmwCWGltwz+JB2JazGHeCw/bI0p1EAulTJBSwNFEioYWDv0tF0uKEiuMaFObTJZU4RY6tYU+oGooXJUSbnlyhzlmGlrSFJAUQACXLg/2/uHtE8j4SlJBUriL1FkghwWF6F78oay0pQhKRSzAD/SSbcgRE5ZV0hp/GNgOXZeUqUHZzR6lusdqnsHWqnUsIydnEqWqqwSNk1P9t7kRUsTPKwtdCQC2plEBbAG7BiKGu940U5dgxt1bLErP5YSdNXUElZOlIrzN2Jc8mEJMbna1zEoSQpN1BG7gEp50r6+UZMmdjJ0pVLBKASlQcq1Alwd3S6RQijEggOPlmBmdmdKQ6qEkt4BxtuwufACKqEeynJhk3GpCmSJinqopQhJB/L3HYcvC7RkaQjSooUgHUAQCKJYVKVJ2P1jI1IQQ5fIQtRTqYlymxDbi70/doe4LBaEFB0KCu85Id9iCOVITTcuWOJQA4q2LKBNXUBcg9H8YaYLGS9IC9CVDvJdvMMbH92iU4t9Cvi1sKGFloDhCP9of9KxCNLqBoHcAg2Nd+rxIgShXtVnxCD7gRDMnJM1ITxApIqWLguKeDxFpm4r7nONw6VyiAKtShuLQnm4OYFOElTsruKbUNmY7j3iwgqBdIb9+/pEqsU3eSmu9vUgw0ZOIVH/awSSvUAQgp37pT/aJUz2LE1/e32ieZM1AFPn/ANvGmLc41WC91JAU/KxMfSoOVajYmxoxY/MfQRqTl5kpPFXUSwAatutuu0SAE19mDW9feDP5ZagCRqGxaByfQ88fHYElXR/X6RufLSpLVNbE0/RrwdKy4nYjrWJhlKucLpCPfoUyUFHdBFSSzblzRm8onGIdwaHy9xBy8nW1GP6wRhcicOsB9g1vP7RnJDpJr5CKbggSFP5Js29PleJNekAJ1ACjKYjycP7xYl5SjcekDzMmPykHxpAUydCZSyVajfmw+0FS5x2vye/r0gmXkS1Hu3uTaGOG+GEpYlRPQW943ZaSTVNlUxWHWo6SHSTVSiH82FPIfaCsrwHZ8RB1jehHlv6h+sWafkYclFCedfe8Az5CpfeB8Rb1iilqiKt6QFOWxJoEsH5u96U3+8ES5pNFG1Q4f97ePpGgly7U8H9ohw6iLs4o4sR4GrdDApei7/bUw1Wb9mnUQFMQCxAba567XhBj8wXNmUOsmiQlNqnupNwQzqPswIazmU7JHEGINX8fvEMuQBUITqSCUuAA7bkVrFYPicsV6JMDkKSl5qgJgLgEhnvUq7xO9hR+sNkSQQ7Bina3l0gbCzQSkEdWPQO0dLJllehzpSCU1OxYp5hoSUnItkk4JIjThRLTZ6gbOHUzu1W+sTHMUoUxLqLAB68RCSW6Ak7WivY3P1zEp0rYlnSkAPWwJ4qhrC5eO8qyqZMUQr8MEXNyKOCBUsHFSKAcosoUrZGMapMZYz4nAJ4W49LFQZ+J9Sg7GgLbaq9FuaY2cspEwEBn0sUpYFhQHUoFIPe22hrk+Row76k6lpV3jy2IFgWf7w0zXLUrWhZSFpA0kV2saGtCC3SFuKfRfK+MdlDTJS7LYApYlmAIogsCNqFzzO8N8RKK0OElSkJ0zEp1EmWaAg92jagXrW1osqstSlCjJRLCuqAbD7P6GA8NlKFAEJ0LFwDwksbCxB5NvzhuaasSMrRQsQVAVUCzAK5pYAEH25hmhtl01aJaQkpUFBw51NuRRimoJ3Di7w7xWQyiahTeQNTV2EQI+H5aKp1i/wAwNDtUQHngdCwyYs7Za1F1V32A6DpG4IxGBVKL95Jo/LxjIopJq0K4taYpUSp3SHNzSsdyZIQe6X6Of0EH4LBlPAsgkBwQ7FPmAXFj5HeDDg3s5PSOT0Ri43TQAEvcqI5FP6uYkVhqcIFK1YWuzbs9IYS8qWflI8W/SNyvh0v8ifAH6NC6K8IfcjTgl/lPpG14OY4IQp+giwYRBKA7OAx8RQxzip4lAFdiWflR6+kLyJxfF2DZZlvA601J3FYJVg5YuEh6BwKwVLWCAQaGohJ8UTWSkA8/1T/eDYG7djP/AAyX+RPoIyaQgANtQQqyHMZldR1JA4ebu1+V4LmYhyXqYR7Dtm0qavmXgT+YmTVjs6IF1Hfy/f2nKnu5HLaDJMpxQiDQWmjEJAqS3jEGJxq1cMpB/qVQe8GdiecQ4uamWHUT0jUJYPl2EXLJUtYJN/2f3eGAWN6wqTnKDZCz1pBOGzSWos+k/wCoNGowwOI5D1pEU6XMX8+kcgPqYSZnmU1KylJ0h6Ha/wBmMEyDiGCgtKn2MEw17UJAClswapD094Em5jK/MVeDmF0yYgr/ABkaD0sY5zOQlJGi13v+/wC0Yw7wKhMBISQH38Ikm5ahVxXmLxFkoaUP38o+0SnNpYIS9fCCgizFZOpNiVD39N4WT5XAsadVKoNH9dxeLppgbF5YJgLuCQ2pJZQ84ZMtHLWmVTCuNJFQ29x1PhvEqcadag4LUZmKeh5+MMcRl4lEalDm9j6dbQt0GYskJomgsCPNy9ILFyY5TS49EecTUmWjg1MocSaFDGha53FOUGZbjgCdbMU94bUrUWcPXwhWvLFK7xJFapJIp6V9Y2nDgMQVJZub+ZqC97Q16ob9O7TsZZctKUkJV2iNR0l3N6hzDbE4d9C5aiwDaSaEeHNvRop8oqllSgvS5dmcHxcxMnGqKu0C06qd0PpAuzcJfcxuxvIxOcaRbJ8hSkHs1qQroA/v1/dYHy7UAErI1Atqs/U7gwkxXxZLXKOsqEw90SiqnVSqOCdhEMrNigaVzClD3Z5jbu9hfmabxWMdbOVYZr0WTMcRLSWV3z8oHET0SIWr7QVUgITfiULbk8veJU44KAXI0zWToMxRYsGYKepYedoJwOAJOuYoqUQQofLXkBS1N4jKCO+DaSA0LSoUIUN/aMhnMwIFQIyINV0V5IpqMSzKCRqTUUfxDB6GLTgcR2iAoBgdmYg7gjmITScjX8ygPAPDbA4USqgkg94H9R9enhDNnFJQa+J3iMWmX3yw57esZLxaFWWk+cFYjCBaSk2MU3F4Ay5mkpJAO3KARLUlbLIehqKc/wC4MR5nI1ylDz+/s8C5ZgtICtROoMUqoxvTpDeUiAFmpUlgByAHoIX5ilKpiUFAUrmXYDygnGZilCtAYrZ25DnEUnEF3oTBbGjjb2YcOJSQwoaAdYklSg1RBMvEoVRaQR1DxKrKkKrJWUHl3k/8TbyIjI6Ma49ga5LRpI5RItapZacnSDZQqg+ex8YmVJF9uf3hizjatGpM/ZXrGsxy0TUUodjGUG4iSRiQLF41HLLH9hHg5isOrStNOcMcRIlTk3S/OxENwErFQD0MCzfh6UrYjwMAg0VZLatC+JNgeXKGcrAzpVZf4iDVobSvhyUkuA/iYO7Jtoxiq5liStLGUoKiXJ8uUoETE8HW8WQR0wjGE3/8+z6Zikg7R3h/h9ILklRhu8bEExwEx0aCNkxmmMER4vEyFlgpRLEgitXsCav4QGp6kMSRR1+wpDbGZXLYkgk1IAJvz3hUUkKKe6W4SwBD8xyPrBPQxyi18b/yCzEEaU0AuwdTeZiFSeGgfkw+5hucMky1HXVNSCDq8DW3JoHRI0/K8MhnKxPKSpZYy2HWpfwF47OSqUGKgByCQB7uYcIxAI6Rig9oayTbXoTLydSEskhSQ1CA48DY73iL/CpCgqqtY/OXAb/SWvDxCx4xFisCiYNgRvyjJtdBUn7FstSghIQshIcgKADHdgKP1MMcqMxAJKSp2qZmr+w8oFRIXLsywC9B5d2x8oZScxQpixCrMLeRVa1oLlYzlSpDPCYl3CkkEcyCD4EV9oyBkzB4e/6RkLRFqyGTNCkgpIUDUEVBEBY/GTZPEmWFp3Z7dRFTybO14csHMsmqOXMp5HpYx6BgZqZyAtKgUq/ZBHPpHFjyqaJZMTxsW5JnyZpKG0kWB5cvL92htOSSDpbUxbx2hZjPhZ1hcpQQpwf39v8AqGwlqHCrvAB2seo6RdEnvZVMvxEwYpPaFXeavWkXHQIHXLBuK7Ei0QjMSQCa+EatmSbAcyxksTDqYFNH0n/2a0ZKIUAUkKB5Qzl5nsRE38opqgEeFID0dkNKmKNbGoIguRM5F4mmYBJuCPA/Q0gY5cpJdJCvY/YxiyS9MZyZ5IY1B2VUH1gc4Uy6yg6d5Zt/tJt4GnhEKZ6hdLnlY+9I5/xAg1ptuw+pPgIKCtdgs1lElIZu8mupJ829K9I1LVuD+/ODp0tMyvdWLKHeA69OhgCcFILrA/rD6D/ULpV1tDqRpQUtoOw+IhrIxOrxhVhwkjugG/PzBsR1EdYuf2Y1MogX01IHNo3ZyTjemOguOtcJcLnySQFcIPcW7oV57HoYapXAao52qJVKHKOAmMBjbxgGuzjI28bEYxgPSMjReOwIwTiYkkEAs8K15ExcE0Ftydqm0OdMZpjDRySj0VNeCXLZ3S5JJJd22PLyiROEWDqMvvUADFwzuXiyzJD9Y4CSKNSCdD8l10UyZKWhkgmvQ08A8dhCWVqUdQuQR/62tFtnYZKwyg8Jv8KQtREtaTzFyPSDY68lP92hcmuzebeFucSkgVaGCsq0mxmeCgPY/eJk4Q6kKlpATZSVBj4g1LwbIzzx9WLGUzgEAbl4GmYYKqe9z+43i1TMOFAg7xXJsvSrS4NadfKNdjY58gRM1SKGojI3MxaQzkhJcajYEGx5RkNxZQoSJsMcqzZchWpBv3k7H7HrC8KBjrQP+o8BOnaOh01TPS8pztE4OksR3gbj984OxWHUvStB40veygWdJ9KHaPLsJiVy1BSFMRFyyP4p7QhC+FXsfDl4R3Ys6lp9nHPDx3HofSZ4UH9Qbg7g9YX4iYmWsponVxCjjrvz/WDMZJKT2qa//IBuOY6j3ERYuVLnpTU0qFADfx2jqExx+WgeWpJ+dP8AxP3iUJUO6UkdCRAYyJY7qwR1B+hiVOVzRbT6n7Rj0Iqg6XiFjZfkQr9Y7TiDzP8AuT9Q0DysLNFx7xOmVM/ZjBbj7RKJj/Kk+Cm9jAxEtVwtJOpILP3bsRt1iSbNKQ6iA3MiF2IxjlWly6ABpBNXfbpBSTEaXommyQGMtYLsQkjSwO9aeZiTCzh8/DU33ahOreB/51z3VsVpahAYCqb0rsY6lqBZ0TDxLBctU90F1X5PBoGiXFZdR5J0m4Hyk+Gz9IAwmeHUJc9JkzDbV3Vf0qFD4RHPnplIBQpctbVAWFAkXdBdq+EJ5/xfqBRi8Moo/PL4h46bg+ER+rFOrHcOS2WX/DU6tQoFd9LOlXiDv1ENcFJCEskkjYKLt0G7RR8Nn6E/5c0T5Xj+KjxSakQ/wWMCgFS1Ajp9Yspcjly4X2WMKjsKgDDYsG8GgcoxxtNdnZjYUdo5AMSJbwjANGcY57SNhXFps9jziUyQ4G5tBMRdrGxPiQ4Zo2MK/KMazuXMETBQMCTMMU12iP8An0JuoRgBqpYhdLyxUknstKkEuUmhHgr6RL/iQ2B9I2FTVXAQH2P6dIFjPFe3o1isLLU2pgRZixHmIGCW/wAuZqJqNZf0NoPlZeLqLn9+cTDCgWEaw1BO+yuYhKyeMq8D9oEnYJKgxAMWbGzZaE/ilKU81ED9YqWZ/GGEllpSzOV+WWkq/wDK0Hml26Lxm2vjEkk5YEpKakEvxfvoIyK/iviPFTP8uWiQnmvjV6CgjIk/MxJ9lPpZn9kV1WHERLS0ZGR4sWdZtKomQqMjILFRb/hfPJij2auIAUJv/eGstXZzzLHdI1jo5qPB6xkZHp4G3BWc7VT0MZs3SHaFqs/OpgkeJL/aMjI6SkdhqFzVJfWB0CR+pJiJUjV3lLV4qIHoGEZGRvYYHIQhNkJHlX1iLELLEijOW2PlGRkZCybF+LzAoDs7gGpuD8p5tsbwrn5pMUKqoQzdBZzu0bjI83ysklKk9FcSBdO8cAxqMjz2dK9g2KymVM7yQ/MUPqKxW8Rj5uXTgZUwqSalKqj99YyMjq8WcuVWSyrR678O4wYiQiaUaSoWd4eSF7RkZHsnBJaJ569Ie8BIx5UWAA943GQ0UcpLPWQK1o42YwLjUKM2Xxm1KVB5xkZBQBonFns9RqQ49IBXjVk0Omj2eMjIyRg3BqKuFZ1pIsRX1ghGSy02HrWkZGQrYDky2tHaBG4yFCJ/iX4j/lJZUJes/wBTfQx52f4h4zGKKULTh0/6Eur/AJExkZHJnnKMW0z0vFxQcbaOP8HSo6pqlzlc5iir2tBcuWEhkgAcgIyMjyHOUntnoUkYY1GRkBEm9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2" name="Picture 4" descr="http://i1.poltava.pl.ua/news/146/14598/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62375"/>
            <a:ext cx="4762500" cy="3095625"/>
          </a:xfrm>
          <a:prstGeom prst="rect">
            <a:avLst/>
          </a:prstGeom>
          <a:noFill/>
        </p:spPr>
      </p:pic>
      <p:pic>
        <p:nvPicPr>
          <p:cNvPr id="7174" name="Picture 6" descr="http://school.xvatit.com/images/thumb/0/04/Vbfngdmngmnv.jpeg/320px-Vbfngdmngmnv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5890" y="0"/>
            <a:ext cx="5398110" cy="3609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Невеликі щорічні витрати на одного науковця</a:t>
            </a:r>
            <a:endParaRPr lang="uk-UA" dirty="0"/>
          </a:p>
        </p:txBody>
      </p:sp>
      <p:pic>
        <p:nvPicPr>
          <p:cNvPr id="6146" name="Picture 2" descr="http://zaholovok.com.ua/sites/default/files/ge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8286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Недостатня розробка фундаментальних досліджень, низький рівень матеріальної бази науки.</a:t>
            </a:r>
            <a:endParaRPr lang="uk-UA" dirty="0"/>
          </a:p>
        </p:txBody>
      </p:sp>
      <p:pic>
        <p:nvPicPr>
          <p:cNvPr id="5122" name="Picture 2" descr="http://t0.gstatic.com/images?q=tbn:ANd9GcRv__7zE5m-yQegXgZSZmsxdZt82uarkyhOlwYfmq4FU60r9HQ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000504"/>
            <a:ext cx="3809995" cy="2857496"/>
          </a:xfrm>
          <a:prstGeom prst="rect">
            <a:avLst/>
          </a:prstGeom>
          <a:noFill/>
        </p:spPr>
      </p:pic>
      <p:pic>
        <p:nvPicPr>
          <p:cNvPr id="5124" name="Picture 4" descr="http://www.ncpo.org.ua/_ph/1/1640983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000372"/>
            <a:ext cx="4071966" cy="3150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829576" cy="3697295"/>
          </a:xfrm>
        </p:spPr>
        <p:txBody>
          <a:bodyPr/>
          <a:lstStyle/>
          <a:p>
            <a:r>
              <a:rPr lang="uk-UA" dirty="0" smtClean="0"/>
              <a:t>Багато науковців виїхало за кордон</a:t>
            </a:r>
            <a:endParaRPr lang="uk-UA" dirty="0"/>
          </a:p>
        </p:txBody>
      </p:sp>
      <p:sp>
        <p:nvSpPr>
          <p:cNvPr id="4098" name="AutoShape 2" descr="data:image/jpeg;base64,/9j/4AAQSkZJRgABAQAAAQABAAD/2wCEAAkGBhQSERUUExQVFRQVFxcVFhgYGBYUFxcYGBcVFhQaGBgXHCYfFxkkGhQVHy8gIycpLCwsFR4xNTAqNSYrLCkBCQoKDgwOGg8PGikcHxwpLCkpKSkpKSkpKSkpKSkpKSkpKSkpKSkpKSkpKSksKSksKSwpMikpKSwpKSkpLCwpKf/AABEIAM4A9AMBIgACEQEDEQH/xAAcAAACAgMBAQAAAAAAAAAAAAAFBgMEAQIHAAj/xABGEAABAgQEAwYDBgMGBAYDAAABAhEAAwQhBRIxQQZRYRMiMnGBkaGxwQcjQlLR8BSC4RVicpKy8TNDosIlNERTc9IIFhf/xAAZAQADAQEBAAAAAAAAAAAAAAAAAQIDBAX/xAAkEQACAgMBAQEAAwADAQAAAAAAAQIRAxIhMUETMlFhFCJxBP/aAAwDAQACEQMRAD8AC1dUiSjOt2cCwcuX69IFzuL0Dwy1HqohPwDxvxHWSlysqFhRzA2drAg3brCyQeQ9/wBIbsySCNRxNNVolCfQqP8A1H6RQm4hNXqtXoWHwjTszz9hGRIHUwulcK6up94zJUGP1t84tJkDkIlTIG8FAVUzRzfyBPyiQTDshR82TFtMuJEohgVEomH8o9zEqaJR8Sz6AJizYRqZ4G4EAG1Pg6Cbh/MkwZoaGWkgEMDYkMDEdIAwbp8YtEQyWZraTsZmQl7BSTzB0MSS0xBxzOUlVOEpBUJQCnUzGzWF94G0cqdMF5uUckj6qMOw+B8KA1IEe/j0DVQ9LwMk4EhT5pi1kKIIdSbBmLhgXvpyiyrhiStIASU2JcKUCTmAveCxllePy08/Vk/OK54xQNMj+ZV/phdxLgUguhS77q7w/WK1NwFULUEht7vaIdjSTGOdx034gPIJH+omKE/jMq/Eo/zH6ACLVJ9lix45gHkHgvT/AGcSU+JZV5ACMXM2WP8AwUK7ihRA7NDG+ZSg78mB0garFaiZbOrySG+QjqMrg2mR/wAvN53i5/Y6AO6gDo0R+qL/ADZySVgM5d8i77kNfzMGsI4UnpWlRcJSQVDO1n0tz0hqxbD1IuHbXb6vFSbjRyAMAWICkgoIG4OWx9RGikmRKLRdxLFZZUPuygICAQGV3gGJfd94KYfxBKKSJczIUjQ5dte8dfKEadMWvvZm28UVwk75ubsx+BvFORCgd04fxqZMSFJWiZL3yq7w/lIvF6diEqdmtlKbO1+tjHIuFsSyzQM9lBg9g/I8j6Q/0NQCSkWJDjz3EQ8iRp+TcX/hNPS7gekKnEPDE9dxMUANtob5XiHnBXEZf3Z8o0icxzSm4RJSMyiTHoc5YtHonZhbODrTERTB/E8EFOkrnduUp1VLkAo5eNcwML6kQCnSST3VKCVFkggE6P3iA3tGozUJjDga/G0bih5qUfVvgI9/CoGiQT1v83gA0FUj8wPlf5RKJ76JWf5W+bRc/hcqUKIYLDjlqx25xKJYiqFYOGc6JA/xK+iQY92EwkDNq9koJNgSdeQBPpBQIjRUkFul+WxHyJgoLBxovzKWf5m+UZTRoH4HPW7+8XZiGF9ImlUBKc4ukFiRdjrflEjskpZu3LRuUW016EMpW123PQRDKlNEdRTgxVCBlZUGdOVNV4lW8k7CDWFxTp8NUpTJDwxUWE5R3teQ/WACKTOst3GVRAsycoAYguX3e0WsKxFKw4BKWsoMxu9g72beJSwsIpT5CHcpD89D7hoXgvQtUVGcJSMptluQG12Oupi5TSwC/KAlNhM1ehUhJ0Ku97Ah/e0G8OwRMoNmUonVSiSfbQekYzyKqN8eJ3ZbE54ym5jdFGHcu4idcpIjkp+nZwgWiPJEbhV4o1uJAKCEDMs6J09SdhCYzWuYW1fQfXyhUq6BUrMpSQXIJs9tm5Q2YbKKipSw5fW9+Xkkct43qqAKBBu8UnRNbCLKp0LX3bZttvjp5QWl8O2LEJaxdmHn08oyvADncW18m2t5wzSaYFICr23v8Y0kyVS4LCOFyShWdDjkf0hqmrMtctTuHY+ZEVMSw9IBmS+6RZQFgfTnGaWeJktSTqA49IxkdcI/UM0ouoHmXgxiA+7PlC/hM3MiWfT2MH8Q/wCGfKOyDtHk5Y6yaAiNIzHkaR6JMwFMkBYKVB0q7pHMHURzGoQApQ2Ci3oSB8I6qhNx5iOWVfjV1UpvclvNo6CUU5izGBEv8Nf+sbiSBoIZRbVxGTJEgS8wEsywpQYOrMSRzYrJ84xZh5RBLlgXibNDsk0UtojVURIUv+3jVOBzZhSUy1li/hV+94ljRLKLt8IYuG0JKagK8JlgHqorS3mWzQIPDc2wWgJGxWtMv4kxZl4SvL2aZspKNSJc1Clq8y9tdoQEaZCe1mIQrMlKylPkP20W5NACM1lsQCEqSN2IzaONwLxeoaQU6QEIybvuTq5O5jK52p53O1zr6xYqZJLAAZIAHT6x5cyB1diglBy99LG/lzi7guKIUlSsrksAVBwCT3mGg7ob1iHKlZcYtujZMhS2awu5Ibkzc99ekFKDDEJNxmVzP0GgjCJRYEab/CLUg2jklkcjujjUUWVTAkXgXPxBQJLhI66/7xYnTrW1hWmzVKWVrOWWCQkkeIDUpT+Lz06xHC0hil4kSwAUepYRmfXgBy49U/rCaeO0iYJcpKQGPfmHVgTaxDlmFtT6wakz5s0pKSlSFJSrvIQR3g7egeG4tISkm6LE3Gyo5ZbvuSPq8X8HokAFROYnxvYqP5eiBvzjahpCiaFITIQGOZOSylMzXLJBfUNdo3kystgGA6Rm+D/lwvGY5JGvwjSar97R6UPKJJiLdIXo/PAepWU6P82IjdKyln/2iSbLt1iTsrAts3pFx7wiXOlKrxEBSpbOVsRawHnEaKbskKOqiC3rEzlBy+IM4J5P8I9NnEhmiZm2OX9DDwzQKVIBdikjVr84MYtMyyi/KAGGTWSlJZi99wzQVnVgWhSVjY3jrx/xODO7mxOTxUi/eFiRrHo57ihlCdMCCSMxe4F99o9AZanUkwlTOEZ61HQDMpQBUGJLjQPtDqkxmOgyE+l4HWoOpYR0Icj0B+sWjwMkD/ikq2Hdlg+pzH4Q0QK4jS0hSgBnGUJUwJS6kiz7wDs5nOp6g1BlSwl82VAN8zqyJ7zBwTuw1iHDp1R22RaA+YJII0cOOcX6KnqDOTlQStzkmlWVBKXULt3VdBvoIN4LhCxMKVnNMUsKUSUlikEM6VGwYC93GkSXwZ8KW0pJ7MhTXyhCR6FwT7RbNSfye6h9AYylDADkI8UwzOytiExSpanlypjXCFJ7QEjzYD2hTwLEZNTMXLmUlPLWPCBKlkKA8Qco1h00hC4mwZUmpFRKLOSq2xAiJ3XDXG1fRplJUnuhSggaBzYbAch0EeIHIP7/ADj2HVQnyQsfi8Q/KpriIppyWN45W2dkUj0+QmZZQSoahw8WKOSkJyZQE6MA3lpFI1Y2iOZiyU3cBv3vC6acDMhRlnKbg6H9YtLWAHs/72gTQY/Km91wTycPFtU9II5bRImenrASSQ/T9enTeE2tmrMyYtbn8IfbQsBsG26w6IWlWa41byYafGBs7CgXHPQ/vfSAqLFOl4eRMWFMRdyBp76tDzhshMtLMB+g0AgZIw9aD4h7GCEtBGpgtlaquFpcy4AJ69ekTUidX2J+kVpSIs0qrP8AmdXvcfBon/0mi7KTG01Fo1lqjYqiqEVZo5e0bUZY305RmaGMbyCHf3gj6TLwmqKMWsMqvnuOnnAydLUDoAPU+7wySCCnRJH7vEU6i7VK2SUlIB10L2Ycv1jaUbRnCeroUp6ppmJWO6lIbLqPNt4Y8Jw6aVZu0QU5WCSoAGAi1NYxarsNVNo1qlKKKhAKpZGimD5VDcGJx5HdBkx/Raxb7KK+ZPmLRLl5VqcNMRyHXpGIW6b7SqhIyrWQoEghtI9HTRjR1BMbRqmN2jQ5jLQK4l/8ur/En/UIKiK9fQJnyzLW+VTOzAhi7h4AF/A1BIkMQVKnKYbkpQtvi3uIs8NhKlTVZsy3vsQ5JUW84pYJw1PkzpJVl7NM0qLKBIJyoQ3mHfyENM/DUpnzVFKc3bTmUkFNlTFFjz1hFfDUpiMiJyIimqaHRJGqKeIUgWgg+kXELePFEKguhKwOeaeq7JVkTRlH+IeEwWxKQpRbSNeKMF7SW6fGm4+f0jfA5yqiS9QOzynIJlvvDuEAnvL+HWOWcaZ2QkC1TEpH+weA+IHtAQkLJO6ZalAfzM0H67ERLJEmWlDADOsCZMPqQyfJIHrC7idPWCaCipmqSdFFakhiPy82MRFf2bbP4BKbC5v8QlAJSolwo2Ya5rX02Z46JgmJZiClb9mRcpDrUPxMXCRuw94X5HEc+SoJmZZ8tg6JozuzOQo95B6gwQxKtkoqJUyUlSJc8uUH8CyzgHcOr2MEu+FdT6NFNIUCtSyVBZKidVJURcsPELaC/wAoHTqlaF5MpWkpOVaCC6m0Uk6B35FtoKyXAEbqSk3UAeu8Q0XrfgPJIN+XoY1Nen29h6xLOpCpTJKgnmSTEVbg2ZOpcXB3B84lJmiRYlTM2vh3/vfoPPWCUlTmFCXKnywCB2iellD0gjQY6kli4PI2IhjcUNPZWcRo8Q09YFCxiQhxFMw79NZpjRKh8dRt1jE82iuFHbUedxDiiZBylmtqB15Hy+cFMOX4tdMps/O8BKdfcGzWgnSTy5Y8tr9Y2RzyF7EKcdtY2V9C0XFWlqazJIMU8QqgVKUNlEf1jZVW6VdUn5XjnfGzqVtHJ+J8AzVClANmAJ8949DbVUmcv0jML9Gi/wA0NYmRuJggPJWoxOM0ekeOEguMhcDQVRsM0AF6bPYosVPMlhkhz4v6RuajMpamIdcwsqx8Z1itQUwmTpSZiQpJmJsoOLecV5sshSggMkLWwGjZjC+lc1L4XFPE12iEZ4qYlnIh2SXMOVYxbJgThstYEWlrUNYdiJFLdQHWBvE9F2iUADvAtKCTdxyG0XZCD4iCw2AcnowgxheB5J0uei6QkAS16pDMoJJ/FZ7xjLrNY8FGnoTMT97aaB3tgptx1Eb4lKAZgNNfl6w+4hTJUtQylKVDMklNgrdjCjX04BLhx9RGWSFdR0Y8mzpibWUOeYlLXcP0EX51K4TZ2VYeSS7eyYJhAKgEpuS3nFetYO2wIB5k6kdLAD3jHw6k74FzXBmbT9iLNMsKBu3TeFqsqwyFJ/Eke+/rEKeKJcvxLAPRifhDotNUNs+qTLDmBKsdTMcBVwWYXboTCZxBxQZykhDhCXc8ydLRVVWE5VZrsHYMb9dOvpFJEuQ7qxpAOrAa9A2v1jCq2Ws98AgBy4c3Fi/KFCnSqYoKQ5cJCktro/6/CD8vBPu0iYchSCx0LdRuNIOE22XxPyAqlq/lJdJ8iND8IL4NjaZyXFiLEHYwqUiJqfCkqSCznceWvrE1JPEueC2QrYFOxI39YlpD/wAY6zUuPYiK4lDxaMWLPqdG6RPTTAoONBvrtv8AveMz1hJD6OH9TaLgYzdEkipb118zb5vFynmuRlupx7HrvC4qpVcBjfR9hmYjmNIJ4RUBQBdlXcFwz635RqjFg+tmnOoE3zObNeIy7H2j1aolZJ1Duxd+vrGZOkcUus748iUpiLx6LMwR6Joqy7QB4uqYQNw6aIqY5iuQax7B4QdlkHSJ00/SA/C1dnQVFn69YbaKZLOtzE2iqKUijIWlaTlKDmFiQfMRiTgzJYKJNyXuSSST8TBwKS9v0ihi+JokpK1WGnUnYDmYYwauiblAuuqpadSLeX1ix2c2dKmTlLEqUkKUouAQAHZzb3jhOM46ufMKsysoJygl2G2jD1aE2NRs6fVcfyEOlCk21IBWfoIXcV47zEFM6anWwSgB+bcoRJlTYAABg27k8z1/SMSJrnvFhzZ/hElqNHRcG4iqpl5dbLCvyrKUEjoFJYwZkcZ1qGJMqYn8wAY+akW+Ec5pKgLswCdAWYdPUwcwiqMshBbIp2cmx2bziJQaVoN69R1DCPtCStPZzU9kVeEqUMj9Ftb+Zov4rUlaWXLRcahgX2II2jn1NTyyWmJzIJY5WSpt22JvvG8iuVTLKZa1TqZ+6FjKtPMNsoebGFF2ujVS/jxhCqWUKCQMoJZR1Kh1J0B5CIK+Xc9YITyidLCh4VeE9evWBcwk91XiT8YynE68c0xUr5syR4VWJdiHA5+UU6ylzMdHPo93+kFsep39ooSJqFySFOFJ7o6EHXz39omPprkfOAmckWALA6jl7QWwfBlrUgKH3YdzYW5OL728zEWHUSc2cpca5Tsw36QVp8YVMOSWlgDrsP1gseOF9Ycl1CZKeykp6Nqo9VHbSLVFhxmEFXruBGuFYcE3WrzJ1P8ASDMqvQ4ShjAzaUlHiJEUwSGhd4okeAjrb2Ivt/WGUK3gTjScxSDo+o1ERZzsi4eqFJd/xB3+b8ou11YcgL91zqH2DjmL3iph4LrTcWDflOpcN1iSsQQANGsQPd39xGyRg2mD6WvzKJ3AbkSGDg/D2MFaKeohaujv590j3hXqVdlOCVXAfvC5IJsptx06QwUU05CDdy/py6wN0hR60bsX22i1LDhoqJTFlJYPHIjtZWqVkK0MegLi+NBMwh9AI9FCCdKlSE7vFKtoVzyB6werUFiwjfBJbliLx3SyNcR5MYX0tYBhOSUyhqG/rFufUpkkFbhP5mLDa5gnJYReEoLlkEODtFoQGm4/KQgrMxOUbuCPhCrLxU1s3tlOJSS0hPMfimEczoOkJnFXC/8A4p/DyxkQoJWQHysXe22kOvEdInDwlKFhRTLC1p0y28PWLQPgofadxXNOWhT3JMtpigDeYpXeBV0AIYc78m548F+J565tXNUspJJF0F0NlDBJ3YW8wYLfZ9wSqvntpLSxWrVh/dB1VYlukZtmi4gHhOATqlQTKQpRPIfE8h1joOBfZbLQyqpebmhFh1BXr7R1aRgsilkdnIQEpa51Uo81HUn5QhY3ixlTCOcUombkyxhXDtPIUv7iXluQ4znVW6n2aEjjfCFS1mZKLJfvJGiTsR00tBhfEqiVDRkkuHcwtT8cVMU5NozyOmqIV2F8JxgzJSFDxmx8xqfI6wwiQJgYix1haw9IJBHvDJJqMqHtbmWA6mHfwvwmwbFBQTgtaRMp1ECcCAopGgmJHMPdtRDzxtwwibKFRIAdKQTlZlIZwQ2v1jnq0JU7uc1io7jcDkA9hDx9lmMdpTrpVlzIfL/8RLMf8JceoiaNYyvqOd1skHXSFnGMPMqz2UVabMPrHT+KcGQJijL0JLee8LOIYSFBlBx/SMXFo6YzUkIyatS1iW7J3N7jlDDKrUSR3dtBALEcHMhYUkuNfKPCrTMZ9YTZrGTGBOMqUo3LBm1DHcHneC2CVKnbYh382b5iFvC8E7UKtoU6b3Av5Wh2ocP7OXlSO86fQOQz7aH2iqtGbnT6F6db2PnA7Ee8klP4T62/ZiegVmBezBwHfmWfyvE1BTP5kEepBf4GEoA5lWiBHeAfT9FNyFjaJsQqcpU7MAHfbUJ6sPqIno5OUkgWbT+8BlAHS3wgRxVWhAWXLMxZnLkMW6FjG6RyyYtVNTmqRcKA7ttbgW9HMM8lPytC/gOGkOpfeLsD5OH8oY0Ry5ZW6OvFGlbJpSR7RBidUEIMThXOFPi7FmSQDGaRsKeJ15XMUXj0DFKePRvoTsj6YPD76xp/YvZAr5fWHJEz8qYzVrSJau0YJIII5x0nnUJyIKUsk5eUD6ZQ62LX5f7RZqcT/CjTnFIgQcdl/wDisxZHhp5QHqpZV8oX8crpiKiYVuozO8CrvDKRu9unpBqox7t62eoF0ysspJ1cpdSz17ym/lgdxPUpIkk+PvAj+7ZvjGnwn6c5xNDzCEjU6COv/ZHNlU1OorOVUxRIJdmSWLnbSOecP0qF1uZRsFrDdAC0WMN4sFPULSoBUtUxSQDYJSVG78oz1+mjk/h3GqrULUyS+ZOa1wQCxLix2jlvF8vNPA8+sRUHG8mUsELAzBWbKM+Ug6MprHV3gZjXERUtE0oUJZsF5VZS3In5PBJk02wRi8lSVpAJOZwWs9w3zi1hvC81ipaFMO8O6Wb2irT16J85RBUEp7yc1/y5zbw6PH1Dhzfwct9OwT7dnEVb6XSPm2dW9gmwzKJYB/jb6RSXxGqaohmbQHvBOxZJs77lz5QTVVoRknvcTCbh0pbw66uDpC1UT0GpmlAIQpSlJB1AJcP7wpqkPH70f6KYZlMlZJJSz7CxY6dDElBNXTV6CCU9uhBU1rTe5MH+dEtUU+Fp+aRNl7haQx/vf7CLnF08Jm06xrnmSx5ASlp+KfnFLsbZPkqGfFppyxDWYQsy0Tkmxu2obS8WK+W7jnBnFR2dMlPJIifRpnKeKcMz+Fh+y7ekAqPDQlyxcEM/k7jndocZ8szC3xO0CVUKkqLlwxA5X2v5ROqNdmEeEVZVqSR+Uh9y6XHyaG1KE5C3JvjCRRB0JWmygCkubgpYpUOd2hpwjFEzEclbp1ALHRti7+sUkZybuyYU5TNVuFa9Mo18zfTpFiTNyqIHh8PO/P3LHyiBcwlZOwHxsx6iIs4TrYM3UqJff93ikhORenVQTp7W/epMKuINUTSgswLkc7nfziSuxQDMLvrzbMbARWw20wrLPZ+oOvxiZypFY4tsLJpgLD2jLtbaIK+tSE5swteIpGLImynBDxxUd6dG1bWhKTHOMer+0XBvHMUZw8KC1uSY0hH6KTpGHj0Yj0amR9e12PJlpc2AhSo+IlVipiv+WkhKP7xvmPloB6wgcR8UrrJ/8PKUcrntFDp+ENr1h8wvC+wkpToSAcv5Q1g/Nova3RzNUukxplOSlRbls8IPHWN1Up0I7iTqU3UR5nT0jpMmY0Usf4eRUyyGBO3SNTL6cbwurMuQhSdSqYlR5kMpIPViYEY1i8wrIJ1AboOXzh0wnB0JmzKacLXmJcXBylBIG5DvCDjspl7EhwW0ca/F4Pg16VZVUpJzJJB1jZeVSiVqI30JfTfaKwmWaDODUyVk5wC13VsIk08Balj8II1udfKHeTi8upw5NMuapCpV0ggLKyxYDo6mfWBIwCXM7wSpCNi7FXUA6J6xVNKmTMBzkgFyHuYOoT74VkVxlsgIQcq3zgMo7KBO6SBobRdkcW1kpJQJ88IYoCe1mAAaMwVy2iv92oqsb6XbLq/nDfhGMSpEopRLQFEMVkBS/wDMbj0hropNoVKTBambKWsZhJRdZObInMUpD2LFRIAgfW0CpKyFEPlCgUnNro7aHpHV6SuAwWcFjJ29QhgxLoQEnN1co+MIWOU6PEFEkBKQGJdtAXZrb9IHHgoy6XPs8QszisvkQFLUeZSlkh+bke0GOL0la6OWPEud9JSSfiYWcHxGbLWgSmSHGa3iYk94GxfM2mwhxwJIrMSlkA5aaUVKB/8AdJJIfcZiPQQWqE72seRJzLSP70FMflPLIiDDJTzA+1/hBOrl5hEpDEBNAyr72eM1+CulxqIZKnDtbWP7ERYVOEwqlLstH/UNiIpINmcxxTD5xbsVFK0l2ex5wMpOJ5iFjtU95BdVmJHTyjpmL4EUrKgIXZGGImz0iYgKvdx9YHwdoCVv2lKSkpkpc81aD6nT4wvL4yqFHvqzDla3lDlxX9nIS82nHd3Q/uxhapsECGCxfl8oEmxbJEMjF1LOYF7uYNYZi7qCVHulg52hcrcLVLVnl6cvnElJWhQ67iOfJFpnTikpLg5Yth0syzlPrCKKxUlRSFFoKTsbIRlPKxhbnzcxeJgrNG6LVVPK7xTiWQdowpDFotc4D6YCY9BCjwpcxOYJJH7/AFj0OiNh9+zHCxmzEeHv352CfiXjoU6ecz7ft/WF/hSXLRnRLmiYQE6IWhgCr82u3tDLLkZoqEaXTnySt8MoVF3D5neaAOJV38OoZvASxPLkf1gth9UlQStJBGrgvGqMxf8AtSoP4dMmuQLypiQtrOhVi/lCTxhg0mfKFXJYvlK0htS128yAYe/thx6UnD1SVEGbOKQgcsq0qUryADeZjglRXLyZAo5Nxt68xZ4Nl4Uo/SSfIlnwuD5Fj5f1iOmUygVFwCLf0ielr0FGUoQFANmbXz6xTXMHRwYyt2a0NcyqzjVZJBN2DDoR5QIqKYk6Kv1SbR5PEGSWEpSkqOpIsI1nYlNlqHaBJFtG01s37tCtsVGJdKo6BXtE9VImy0grQsA2BUlQfyeCODYzJE1JWoBLh+kRca4oiZNGSYFADYkgGI2d0GoMHEE8qSDMKgkZUpV4QGawsH6xerMY7SWEr7MqJBOUaBL5e8d3JtC52gjcrTG2zFoi/wD2gU+GxNh+sdL4LpTR08mYvxT1laydSkgplv7k/wA0Kf2c8HmuqBmBElDGYemyR1Jt5PHUOPJQCUhIACWYDYBm08oETN9oZ6DUxcSmAfC9b2khKt2APmINSV3iiDC6d4F4jgrstFpibpP08jB2MqRDAFUcxNRKJIZQcLHI7wAGB5Z2YbQVxeWqU8yXZVgRsrziSmqkqLEjOACoDa0AiKbTOCk6ERzbibCzLJLMRvHVJtbK0MxAOjEgH2hd4mrpB+5mJJUQ7ht4pNxYNJnMM4a/pADFKLIrOj1jqVH9l3ajMmcQk3ykAxMn7JUOy56m8hBP/sgxvTw41Nqcw6xGiTHeJX2H0K7CfNzHohv9Mcz+0LhFOG1QlIWVpUjMCQARchrRz6tI645FJ9FmVLvFmXRFa2HqeQj1LTk35xdkVHZJUtrDTfMdif0ghG30MmWlURto8dlUiEynQkgZiCxLnmfaMxzGfNUtRUokklyY9G+6/o59H/Y9jG5kohcoDNmA1I158wWaOrcM4uifKQpRShRS605gcp3DxyKfMlrAstF83cyJPwAfWIqudLWgoK540L5grQEdH1iI2l0JJN8Hn7SuNaf/AMvLIWvRaksoIfVjoVdBAal4jyoBkTLAAMNR5pOkJGIyTLQlUplIFiVITmB1vraB39rTNikeSEA/AQul1Ghvqac1KhMnKO4BLrIAPJwAIhqMDpijuzV5jsZDD/N2kVMJxElCcxdgfjFhE2OWc3ZqoIDpwFBJAmKf/AB/3RvScJqmFgseoME6FH3voYK4Hr6xLyySGooDo4AV/wC6P8v9YtjgmYJWTt/uyoKIyDxAKALvax5w3S0X9I2nD7u0R+0w1Qr4Z9mIWoPOOv5f6w/Sv/x8kLSCahbkfkH/ANoj4eIBF469RnuJ/wAIjeDcutkM+bce+ycU81SBPJZ27m3oYAngspPeUR5hnjufFLCassHuHjm+NTXMRLJJfSlTLPC+KTKZARKygDUFJIJ/MbuTHuK+IqhcozHlnLtlIe7avAvC6h3/AHvGcfmvSr9P9UEckrBxR0Pg9GSQof3yfgINyKpiXhFwviCbKQwShQIBuNHa/naMzOJJ1wGvZwOcdy8ORnSUViCAc6Lhx3hvEsmqQoslaFKFyAoE/COXScVUB4UlgBcXtYRcouIFy1FSESwohiWLtrAFj7XrzEJ5XP0hUxDEFSKwhLfeoBL+1orJ4snKPgTfdjA3FCZ81MyZ4khhZgAb6HW8ABCswo/xkhS7hbEbMQ59Yt4/w8ubOExOWwAY+/1ih/aLmWooTmleEix9ecWDxPNJYBI9ILAuL4ulURTJnBYWQ4YOCIISMe7UZkSZpSN2hLxenVUzEzJh7yAwYNDHhHEi5CCjKC4blDTJJ/8A+iU0hX3gWk6sEkkbbQscbV9JWVImqlmYkJADqWjc7DWNquhRMmZ1pBJjFTT0yRlWkgn8VyBA+jToBypVMpQCacDqpa1BtxldocqPhCjXJClU0snzWB7ZoXVUlKm4mE+QUPpBLCk9qtPYqKEWSUqK1gnn4xE+B6FZHBFA16WX/wBZ/wC6MwaruEl5hlmpSMocd4X3YZo9CoKZxJOGHQKT/mEY/shZ0KT/ADCKssRKkRdFbE0ihmyy4A5McpB8wdYs0cpJmJE2TLyk94hCQfhFZESJMGotgbX4Ur+Im9kMkrM6RfRhpGxpFpAYZueo+YgmDEiTGUsCl00WZxBcupWJj9idGZxFzCqxaT/wSb/nSItvGQqJf/zIazsvy8YmD/05/wA6YxOxiYUsKdQv+dMUs0ZEw84X/FQfsw1hmKzBlAkHX86Y7RhNXMVJQTKynKLZ0n4iOCInEbmCcjiWpQkJTPmhI0AUWio4dRfoMXF+JVJmKH8OhnN+1ffomELEJFTM/wCXLGv4yfpBNWITCSStRJ5mNTPPOD8E/RfqKsrAqsKBBQm77kW52uIZ8PpKseNUgp3CZYc+p0iTtTGwqDzi1ioTyG+Wb+Qf5hGipE38vxEZE884z25i6ZnsjRMqbsk29Y2RXzQXu+nhjcVB5x7tzzg1Y9kOvCOMLRTnwuVm5S50EDOKcQmTZ7KSCAmykhtTo0A5VctIYKYR41iiXJvBqLY1mVKk6g+0U/8A9lQLEL/ymL38QYlRfYe0FCtFSnx1K9M3qkiLgreh9o29vaMdsYKC0WUzfuzMGxYBrwMxRfcHdUSTyiwqsUzDSPGsUd4dBYPmYWtvCdHgtwbLWCCtK0MonS/SIxWr5xfwzFFpUA9iYnUew/T6wFvvFaD8o+kehLxDFlhZY2j0Vqxb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00" name="Picture 4" descr="http://vkurse.ua/i/2009-03/uchenye-vozvrashchayuts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0"/>
            <a:ext cx="3810000" cy="2381250"/>
          </a:xfrm>
          <a:prstGeom prst="rect">
            <a:avLst/>
          </a:prstGeom>
          <a:noFill/>
        </p:spPr>
      </p:pic>
      <p:pic>
        <p:nvPicPr>
          <p:cNvPr id="4102" name="Picture 6" descr="http://ukrmap.su/program2010/uh9/uh9_21_files/image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83109"/>
            <a:ext cx="4652015" cy="3474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Низький рівень впровадження наукових розробок у виробництво (10%)</a:t>
            </a:r>
            <a:endParaRPr lang="uk-UA" dirty="0"/>
          </a:p>
        </p:txBody>
      </p:sp>
      <p:sp>
        <p:nvSpPr>
          <p:cNvPr id="3074" name="AutoShape 2" descr="data:image/jpeg;base64,/9j/4AAQSkZJRgABAQAAAQABAAD/2wCEAAkGBhQSERUUEhQVFRUWFhYXFBUVFhgVFxgUGBYWFxcXFRUXHSYeFxojGhYXIC8gJCcpLCwsFR4xNTAqNSYrLCkBCQoKDgwOGg8PGiokHyQsLCwsLC0pNCwpLC4qKS0sMSksKi0pKSwtLywpLCwsLCwpLCwsKSwtKSwtLC8sKSksLP/AABEIAMIBAwMBIgACEQEDEQH/xAAbAAABBQEBAAAAAAAAAAAAAAAAAQIDBAUGB//EAEgQAAIBAgMEBAgLBwMEAwEAAAECAwARBBIhBTFBUQYTImEUMlNxgZGS0QcVFyNSVKGiscHwFjNCk9LT4SRi8TRDguJjcoMl/8QAGQEBAQEBAQEAAAAAAAAAAAAAAAECAwQF/8QAOREAAQMBBQYDBgUEAwEAAAAAAQACEQMSITFBkQQTUWFx8FOB0iJSkqGx0RQyQkPhYnLB8SMkwgX/2gAMAwEAAhEDEQA/APWNvpF2GlmkjsHCqjG73GvZAJYjeOVc9s7pSr9aww2KshkUAutnuWay9oEEKCP9uo3iuSbpkXxk2IjaRyA+TDvGVICKUjAszDxi+a1ib+gT4XaM6TiV3nnZY3eRRZYFkySBVRVOXKxKgE9oZGJtfTy7bV2jZyWMa3AESTjmMhyknO5cWva4yuo6O4+LEZWd8TE2dgIpW8btNZcyix32y3uMtuFdFt3b+HwqocRKsQYkKWvqQNRoDXmG0drYrwaRcXNDlBjIkiV8/aPbAUW8UEgHQ3sb8a7joVjEx2CQyAyGImIvJGozMoGoBLX7JAvoSQbgbq60qlStSdVc0GHRDTdgDc4jnwVDgDZHDNJ8ouzvrcX3v6aX5RtnfW4vvf01tfs9B5NPYT3Ufs9B5NPYT3VjeHwj8Y9K6Q7iNP5WL8o2zvrcX3v6aPlG2d9bi+9/TW1+z0Hk09hPdR+z0Hk09hPdTeHwj8Y9KQ7iNFjfKNs763F97+mj5R9nfW4vve6tn9noPJp7Ce6j9noPJp7Ce6m8PhH4x6Uh3EaLG+UfZ31uL73uo+UfZ31uL73uq9jtnYeIxgxIesfIDlQAHKzXPZ3WU1XhTCmONzEoEr5B2ENjmKgsbaC4A/8AIVoOeRO5Pxj0rmagBguGh5fcKH5R9nfW4vve6j5SNnfW4vve6pxBB84OoXNGWzrlS+ULmDDs6g3Fv+aZEuGYRkQraQqqdmPx2XMVOmll1J7iKtp/gn4x6VnfD3hoVF8o2zvrcX3v6aX5R9nfW4vve6knmwy3HUAkGUMMsejRZSQLjW4YW534VbjweHPXfMr8zvuqa9gSadnTQj00l4/ZPxj0oKzSYDhoeEqt8o+zvrcX3vdR8o+zvrcX3vdTsJ4NIVUQAM/igoliMiuTmtwzAeenRJh2EZWAESFgOzHcFQ2bMLbgVIv3iraqD9k/GPsoKzTg4aHl9wo/lH2d9bi+97qPlH2d9bi+9/TRhHw0mQCCxky5LoliChc9q3ADUcyOdKhwxIUQrciTxhGtmjcIy3Ite5FudC6oP2T8Y+yCuwiQ8aFJ8o+zvrcX3v6aPlH2d9bi+97qlihgZnVYFJRmVhaPQKB2t27UD18qNmxYeZgqwqLxpJcqmgfcPF386lt/gn4x9loVQSAHC/kVD8o+zvrcX3v6aPlH2d9bi+97q2f2eg8mnsJ7qP2eg8mnsJ7qxvT4R+MeldYdxGixvlH2d9bi+97qPlH2d9bi+97q2f2eg8mnsJ7qP2eg8mnsJ7qb13hH4x6Uh3EafysX5RtnfW4vve6j5RtnfW4vvf01tfs9B5NPYT3Ufs9B5NPYT3U3p8I/GPSkO4jRYuH6Z4GeZEixUbO11QDNfMd1tN++rEcbKR/qZJCjDMul2yuSQRnsLjT0VqxbDhVgyooINwQqjXzgV4r0m+DzHS43ESxxAq80jK3WRqSpYkHVriloR7VRtH++HT82rLy4ZWunZXoW1NttCzM3hoTU9mHrQBZNCUkNtVJvYeOe4jDX4UsKD/1OK4XvDxBS/wDHYXytw/jPKsDZWwtt4cgx5iB/A80boe7Kzaei1dTtrocuPw2eaFYMXlPaUg9sbgzKe2h036i9eZ3/ANehsj2t2h7HtJi1TdeP7mGTHMErIY94JaCDwI/yvRofFFiToNTqfSaKIPFXzD8KK+iuq852hsyXC7QZskUeDdmYMQtmmdDrIQL3zswAJGh0vwoY7ojLNHMZJ2LPcRBLdkqHc2CkDI5Ci2+w3jdXqGNwscqGOVVdG8ZWAYHW4uD3iuTx2yXSR1w+CiKZyQ3WlAR1am4UN2buXWwsOyDxrxbVs1WtVFai8NcABeAfymcSbufFc4DRBEhcrBBOuAjw8ajwjMvU5gOsZbsXV42uwyi4ubAqQdNQPQthYF8LhIUWGMPa8qK2RRI3afLlUgjMTw0Fqj6M7JWMF3w0MEoLICh6xjFcEEyHtG558hW3Ka9FJm4Y5sgy4uPU+arWzfyhVPDJvJJ/OP8Abo8Mm8kn84/26sUyS+/lvrW85d6rpZ5qLwybySfzj/bo8Mm8kn84/wBupwaWm85BSzzVfwubySfzj/bo8Ln8kn80/wBurNFW3ySOaz8SsrlC0SXRsy2mIs1iL/u9dCfXVX4sbq+r6lStrAdebjtZ9D1dwb8e4cq2qKu9Pf8AtczRaTJWaIZO3eJSXFmJmJOXXS/V6DtH11Xj2YV0WFRYow+fOjIuVWHze/KLHmN9626bTfOHf8puWHFY77MLb4F16y/z5162we/zfEADutpapYsI6hwsKASABh153BQgt83p2QB6K1aKu+d3P3QUGAyAssYaS0doVBiFoz1xuBbKR+71Frb+QpgwDWQCFbRnMg682DWIzfu9T2jv51r0U3p7n7puW998gslMI4WNRCo6r92evN10K7+r10JGtRSbILCxgS2V1I69tQ7B3v8AN6ksAb1tBxe1LQVndz91DQYRBCxl2awYuIVDEuSROf4wAw/d7uyNO6nYLBvEQUhQWQRj54nsAkgfu+ZOu/WtegUNZ3c/dUUGAyAqvhc/kk/nH+3S+FT+ST+cf7dWRRWbfJdLPNVfC5/JJ/OP9ujwufySfzj/AG6tUlLfLvVI5qt4XN5JP5x/t0eGTeST+cf7dWaKW+XeqWeagixUpYBo0AvqRKSR6Mgv668T6S9CcfLjcS8cbZGmkZG61FBUsbGxbSvc1Oopk6Rsp7KNodLBvs41RXrMvo2Qf6gTp7QWH0g+50rwvD9A+q7WPxsUCjUosuaQ9wvYD0BvNV3bXwjww4fwXZwNgpXrmvpe9yobtMxue0bW5Gu+jWQkX2bBrlv2Y72IBPpuSOQy8bg1s7M2XE8YM2Fgje7goEjYWDsFINtbqAfTWH7K2u9tTbnbyyZDRDWA8bIknzJXMNLQRTu556rXw/iL/wDUfhSU8MO6iukruqtLSUtedbS0CmlxSNJbh+VEUlFRk342pucc9340lISGQDTXuI1qQS8DfXdpUUj5hpe/DQ0LOGG5h6Dpbzd9ZmFYU5kA30ucc6gWcEdq47iD66amJGuouDa/OraCQrOcc6XNUBmXeCLcRTZZBY6i1j67fhVtKQrBNCiodN2luFOROfo/XOkpCmoqG+vfY6eqlAtob8xv1/R/GrKQpSajZ/PTCtib33X3nhvFJBGeJJPC/KpKQpkW1OpqyU4VoKINFFqKIgCilpKIiiii1ESUUtNaiJpNVYEsSNOO/wA/utVsLWZicUkUvzjBc98pIOW4XMbncNx37+Fcn5FbYCbgrgHJfTQujDfrfff7KTDYnrEV0tlYAqSCpse46ika+nn30SL4KmLCim5D3UVq9ZTiNNKj6k8WPqqag91IVWF0xxPU4KZgTmK5EsbdtyFW1uRN/RWDsFzHiJetdwuHwq9dE7MxdrZzLvyjlprurq9q7GTFBRIWARw4ANu2u4nna9Vn6JQlZgS5M9utct2mA3KTwHcK5FhJkL6NDaKTKJpumTjd0/wD5kLjDG42bCxZ/CMXMojOZrqrPfs67gq/erV2sp8NSCISOsGGYuqMQWke4jzm/A2a/wDurom6MREwEl/9Pbqhm0FrDUcdAB6KlwmxkimkmUsZJbZ7m98ug04WFQUz9O9V3dt1MyQL/aPKXGNA356rl9gS4mSZMFO7EQRB8QcxzOzm6Rl95UBlvzsazvjd1wuPKMxjOI6rC6nQs2XsHfp4w9Ndvi+jyPK0oZ0d06uQocuZOAPeOe+q2K6KwlYo1BRIirRqpsA6kjMeZ1vrQsdGKN22iXSW42SRF0gydTdyFyw+jWMKYmYvK6pDDGkkbszEvYHrjfTXUaa61b2Dth59oyKdI1w+ZU1Fi8i3L33tYDzbu86WG6MRLIWGYsZBI7Fr5yvi577wOApNodG7ytLHI6NLZJmB/wCyAeyo4a2F+AvVDXDVc3bRRe512LYBjA3fzzwWF0nJcoIywfE4pUjKsRaGMAO62PFgTfkRTemONiw7P1bu0ggKGMMSqZgBGxG4NmIPPd31v4joqDJBIsj5oWAS5BAjOjqBawuulMl6EYcqwPWEtIJXJa7M43ZjxA1sN2tCx18LdPaqDbFqYEyBnf8ASyB5rI6MxI8XWyPIPBSRIpYgmRELStIP4gc2g5IO+o+iOBaaKMyrIDKzTCTOQFQOuSNRfjyPC9dG/RWJvCNXAxNjKA1gTaxtyuN9udSYfo8keS0kto1tGC+i9kqCBbeATY1RTIiViptdMh1mZJB6XG74iuOk2naXH4nK7RRloo7N2AyrlYm7cWtu503ExOuFwMIaQzzyB5GDtnyBczgEnTRlHLSupPQyHwZsODJ1bNnIzalrg6neRcA1J8RxtLFOWfPEmVe1oFIsdKxuz31vXb8bRGAN3Lg2GzfxklYOzmE+0JTd44cPEoys+gktfM2pGg/CsXATy4iTDRGWR3kmkaSUMwRoI+EYFrKdQdN43muyj6IRFZ0zSZZmzSdvVm3m55a7u6rmG6NRJOsy3DJH1SAHsiPkF+2ruye+ag22iyYBwAF3BsT5uM+Q8qvSpMmGaRiQsSlsqMVzMFKxhra2uw0vrpXN4iBsNswSs8pneIILu2ryspUjXxlF7eau121sVMVH1chbISCQptexuL+kVFtTo9HiFjWRntEVZbG3aXQMbbzW3MJJhebZ9qZTa1rvek9BgPMzPksvYeAGgkDgxpkbNIfnCyDOxF7aXFj56yeixMrzYOSUlY5etV8zdZLETZAHv4otqRvuBu39PN0bRs2aSVi+UMS1yVW5y7vFudRxom6MRNOJwXSQJkBRrDLytuqFhuRu0sh4dmLrsCP9nuFyI2uR8YYnLI0YLxQWb5tSoyXsW3sxXcONWNnyyq2DwQdw0kXX4qQsS5XWyBju3W07q2z0Ii8HGHDP1WfPlvvN76nedda0MXsFHkSXM6SIpQOpsxQ7weB51Ax3fW9d37ZQMgDjF3BsN+ck84xXPbKxxTF7QC5jh4lUBSSV64KMyrfcSbggcbVTJ6vGNcuY8HhBJMA7WecjML668K6bD9FIEZCoYZLm2drOxYNmkH8bZgDc8hUmF6ORI0zdpjiP3uY3DaEejQ2q2Csfi6IcSAfygaQJ6xPmeUrkNqYuU7MGKd28JmdOoyMVyXfsrGo/2gk8761pIGxG0sjlssGHTrlViFaZ9RcA8AfsrYwvReJDFq7iG/Uq7XVL8QOJA4ndU+zNhJDJLIpYtKQXLG9yNx7qWDInkq7bKVlwaL/ai7C0QI8mjUrnsTg//wChh8MjvkRJZ5u22oZ+wjG+oBG7ka57E7bJXHTrdgXZIrklY0ByBlG7MxItbvPn79OjyCaSYNJ1kq5GOb+EbgumlrcKzsT0NgWBILuI1cta+9t4ud51HGsPY6F0o7ZRbAcCbmjDnadqYA5aK50cwPVYaNXLM+QFy1ySxFzqd/L0VoPa2+3df309FNtCfOaGHp7q6C4L5T3l7i45lSCimxnQUVqVzTqKKWqiaV4jf+t9KrXpaZMvLf8AlRROLcB/xSqtqVRaloiSud6a7RkiSEQNllkmWNNAdG8a4I5D7a6OsTbGwTNiIJi9hCTljtvZrAknnyrL5s3L07K5jaodUwE+d1w1TkZ4M0kspdWAVEsoYyEm2UgDeLebUmqOw9syYnBtM7mP55tUXOVjVgMqixve1r24k1rS7K6x2dyrDLaJWW4Q8WtfUnT1Vn7J6Ny4bDiGKcaF9WQEdo3vb6QJPd3VIM8l1a+luzMWpbldF85dMljYHpVMsEYDCSTEzyLhi1jkhBAzSZdCV5evdVjF9JHwuMkjd2liTC9c9woZZA1gFIAsG0Fu8Vci6FLGuG6p7Phi5VmGYN1nj5gLbzy3U8dFEyz9aTI+JFpXtawHihB/Cq2GndWIeB33ivWa2yWiYuM5X3uuPKG/NLgBiZ8OJjN1TyAMkagFVUm4BuCWYrx76zBtyVvD5jKwgwzFYgAmrquoJI1GawHnrd2XsiaJFRpwwjXLH2LbhZc+vasOVr8b1mfsOfAjheu0aQyO+XtN2g1jrzFaIdFy506tAOdaiCRF2AmTlwEeZV7Y20ZI8FHLiXLyyBTlsqks2qooAA3cTu1J0FUdg9ImlwUk8mhJlKheADEKov3i2vOthtjZmJcqwCBIlKdmPTUgX1J09QFZGzuiTwJHH15aJTrHlUXbP1gYnebHh3ChDhC526DmuJi0XA4ZXyBd0UezMdMca8TTN1cECPObJrKwzEXy6Cxv6KzNjdLp5RFGHLTYmRymZQBFh1PjkADOxAPdpW7H0TcJix13axRJd8mqgggquu6xsKdF0S6s4Z43Akw8ZiBK3VkIO9b3vck3B41LL++v2Xo32ywQQCYEXZhpvwzcdBwVSDbzxYrFwySF4ocOJS5y5lbKCQCBxBvY7jVPoxt3FTTYZWkzZo3kxKsqrZTpF1egY8Lkaa1qYjoYGgmjEhz4hs08pF2bW9h9FeFuRpp6LMJetM2VxEIUKrZUiG8LrfMRpfhfSkPnvipvdlsEACSIw4NifMknyBUmK6Sk47D4ePxGMpd9+YxobqvcGIueYtwNUG6St4Xi80rCCBbABQbyBLt2gpsBrvNaL9GB4TFPGVjESMqoF35hYlrHzeqq46GMMLPB137+QvI+XtHMQSN9uH2mnt99Fhj9lAAPAA3f1Ek4G+zd5rKl29ik2fh5GlPhGJlUL2VsqG5PZC69kA+kVqYPask20OpilYwxQq0t1ALSE2A1UEXFjpVyXo0WmwshkGXDLZEC6ElQpO/foLcqgj6MSA4orPZ8SQTIE1UAEZU1000pDh33mturbM4G4AmcsC53T9LbxzWCOk+KkaNOtyTyYkxmNUUqkSi7MGIOY6jW/or0JVsALk6bzvPea5rBdDkgmhkRuzBGyqmXUsw7bk38cnj5q1NgwSpCBO5kfMxubXyliVUkaXAturTLQxXDbH0agBpQI5QbyfkABnniVogUtFFdF85FQYtLr6R+NT1HiFupHcahwQYqJRpci3mNBblcev8ACo4N28X7+/XnUjgjl6yK55LajGJA039+lFMdGJ8UeuiklW5XTSK1JmpjHju51uVlTUhpoY+6kDHupKkKUUUwPSiSrKidUcx3ece+nZ+6mStpu4j8ahVCejDnTwb1Xvrb3VOTpVBQrlNvdLZIZ540EWWGASsXzXzHxY9DqTofTU+z+kzYl1iiQLJ1aSTl7lYiwBCWFiza91hS7F6PMJsTLiURmlkDLrmyqBZV1HAW1qKLYU8MuLaDIfCSGV2NjGbEG627Vr3G6uXtTK+ofwtksAFoAQcibp0vPlq7ZfSl58MZfmoykrxyu98lkBOZBcG57Ol+e+oX6WTjC4aQxos08ojCMGAykmz2vddADY86lPR14cIcLAkbqyFczmxEjAhnYa5t9xutaoouikglwgfLJDhoinaOrOwsWy23CwAHdvp7a0DstpzrokkDOADA8zCbhunhOdDGrSeENBBkJCS23vrfKo0udd4qyvSGRcW+HmydmETCRAQFGuZWUk+e96ftjo8fCMNPCq2hzgx3yAhhvU20IPdWdjOi0zpiHupxGJGS9+zHCBbKp46cdNahto38I6DhI0MxoBeeMwtDo5tvEYqGKa0IV37aDNmWPXteNvNt1uNM290kmgBMYja+IWCJSGuzEAsSQ25bkbuFU8L0YxMUyTQiFDHCkKxksQ4B7bSMtteVW8T0dlbEYVjlaOAu762LzSal7W0s24VfasxmoRswrWpFm8xqY+gnnyTsZ0kkTF+D5oQFgEkkjBtGuQFVc2t99t/npNs7dmh8GRhF1s0jK182VVU+P43AFdDzqGDYWIEuKleKGRp2XJmc2RUFlHi3O4ct1TybClkxqTyhHSOExqCbXkOrORawvutwp7RHfFT/AK4cMIDdXWfUfklw/SN3xGJQGPqcOgZpQCSWKZrCzWsNfVWUenMww8D5IzNO6hIgGsEYkBnN9LkEjzempIuiuIXB4mIZBLiZGLMG7IRiNALcrjfxqVeibpNhCqr1cALMC12aUqFBvl3LYADlyrJt99f8Bdx+DBvgx87Lf/TvpkreN6RyYfFxwzBerkRirorFjIo/dhbnU8POPPW3szrSl5woYm+Vb2C8AdTc87aVzu3Ojs+JiD3C4hJVeHtHJGqnhpqTx9HAWrqIS2UFwA1hmA1APGx410bMmV8+vu922xE4Hyz85+SkJoVaFFLXReNFFFFERTSKWioip4dzYi27Tdfdp+VSWUcPTqKjFsxFzvO7vsd3HfU1m529Gv2VzC2UzT6f2++ig25X79T+VFEUgjH6JoMQ5ClvypwraigTd4o89Yy9I16+aLqmPVBCzBhq0lurRR9IkgW4a1sO1r6E793Ech31wuC2RikkXFdW+dsW7TRafuWWykC9iVF7eeubiREL3bLSpvDzUIF118X4/QEdSF0L9IyHgjOHcST57IXAKBDYl7cLa1EOk4lTF9UCq4dXHXBwVzBSRkBGu6+unnvVPF7Olm2hJM8cgijhyIABeTi6jXshibHmPPWeuyMQuy3hET9diJSZQAOypcFuO7KAPSayS76r1tobOQ2SJNnO4SSTnk27qtPC9IJI4IZZOsk8IkRYUJVWAKWubLaxILd1xVuLplC0UjtnUrKYMmjF5Bwjt432VT2ts1nxGHHUyNBh4WyhbC8jKFUb9LADXz1mYTo/iI1wMkidYYJJTJEtswViMp4BmW3H11PaC0KWyvbacQCb8f7iBoAD1XTvteRAS8RVVieW5cEWS11YgaMbjnVvY20ziIEl6soHF1BbXLwJ0091Y/Sh5psG8cUTgyFU1tmEdwXLDhoLAXqnhsPioxiTEkvVGER4eJjc9blymQAnsLv0vyrUkFeVtCm+lJIDp45Xc85+RWjgumfWRF0gdjmZUVWBL5PHYcAoJAvxLCrH7WL100RSwhQPJIzgKAyghd3ja2t+NY3RfZE2DmjBR2hfDKH3Hq5lJLAC+gOu7iRWe+w8Q0GMlaJzNPIxjjsLAHQOxvrlQkDkfRaWnwF6Ds+ymo4AizdBnic78gDOvBdA/TgDBjGGFghayrmGYjUXta1tD6BV3a3SpITAgUySTlQiKQLBhoWJ3D3HlWXtHYrPhRhkjayYRglwADMQoA379G9qq+zthSjHYcyKzLDEc0hGjTFQumuiqoUDzd9WX4dP5WBS2Ugu4FxicRHsjXzXQ9IduDCw9ayFtVXKDqSxtYXGv2VVXpGwxSYcwkOyF/3gIVL6ljbuqr0nwsk+IwqBGMKS9ZKwta6iyDfrxv56qQbLlmnx8pVkMkPU4dj9HKRfTddrH00JdNy50qVDdAvImCceJAAicr3HktTF9M0WJ50jaSCNgrSAgX7QUmNT44BPMVc2jt3qxmVM69U0xbPlsi2N7EHfm08xrl32RNJgIMGInQLY4gmwvkJbIhv2izW13CrG3cPPNhHCQOrzCKIR3BMcKG7XN7XJLei1W075LR2fZ7TQCPzEY/puAJv6nTktB+mVoYJeob/UOEiTOM2o0J0sBp+FS4rpU0cyQ+DuWkdkjOcDMUAzNYi4QE2vxtVOXZrvjsIOrYYfDRHKxAt1hUKNL8ABrzvUyYSSTanXOjCKKEpESBYux7Z36aEj0UlyljZ8YH5XHHOTZGOOE+amPSomWOIQNneIykFwMigkHObabqTaPSowpE8kLKJJOrJLCyHMVDMbeKbXvWO+BaTFYqaaCYhlSOALYHIo11vpc/jV/buEkxcMkLoUURgmwBzS2JVUudFVgNd57tbiXQU3VAPYDEXWr+OMX5THl1V3G9JxFHNL1ZMUP8YcAOSQCEFtbE2vuvTJuk5V8OhhOfEgsq5xdQACS+nI8O+sLF4fE4jB4WB4XB6yMYiwFurjO8WOt9D6DV3B7NZdoyTdVJ1cUOSG5zFmJu9rnTiBUtOPyWtxQa02okWs8YgDPM39OSvP0vAOK+aOXCj5xs4sTa4VdN/50svS0hcN8w2bFG0aZxcCwN200FiD3VU6MdHi+DljxSEPiJJHmB0NywIsRysKiwuxnXaCOVmaHDwFY2c5iXOhy3Ogy6DzVZfA77uUNPZQ5zfdnO4w2Lr83X9FrR9JbzzxCP8A6dc0j5xl1XMBuvf8LVTPTceCx4jqGyyyCONM4zsWuAbWta4NYL7FnOExTmKTwnETObA2ARiN9jYgLmGtX9pbFkeTAwxq6QwLmaSw0fKALC+8WOvAtUtP76/ZdPw+ygwSMb7/AHWyc/1OuC2oukubFnCrHd1QPIwcFU5qTbVr29fCmbL6XRzRzyEFFgYq1yDfS4K2334c7isfY+zpIjjZRC6tIRHAtgSIwCqte++/aPf56qbV6MzIMZ1SMwlKCBBbf1ao0jeZWcAc9eApadE9VkbPsxcWTFzb5zutfXygrpNibX8KQTCMor+KHIJIuQToNNRWpoN4N+7/AAao4TBCKGFFuAkary3AE3Hrq6qciPw/OgnNfPq2S82MJu6IL95HnJ91JSknn97/ABRVXJTgUtQqdN5+2nZu81uVEvE/rhUgqtfU61IW7/woChCdJ3b6ctMv3+elVqqKSmKO0f1qd/4UpbSo0Op9H50UScT5/wAdaegsPyppHaPmB/KnA1Aqo8RiAiNI98qgsbC9gBcnv0rPbpZAI45bvklbLGcjdpuAA362Pqql09xhXBPGl88toxYE2ViM5Ntwy39dZmNwwfGYPDqxWLDRFy4GnWBQFtcWJAW/pNYLiDAX0Nn2am9ge/8Aq0aJ+ZIA811KbdiM5gGbrFUMwymyqRcEtuAqFuksOpXO6hgudELJnJCgBuOpA00rjYcNNNhtpTJmMsrZEuMrmFLDdYeMl93Kuq2BjYTh4YowSFRcy5SMhUAnPmGhzDz8e+geSrX2WnSEi+CAdASdTA6FMk6X4cNlu+azkfNvqEuGYG2q3G+rOG6QRGTqgWLrGHIyHRCtwSdw31h7KtLtHESnRI0SGO4IGQdp2FxuuD66wpJHePH4ixAkYpGgBzuFGSNbW0QAhjztbde+LZxXdux0nGzeLm55uIuwyBv5hdrF0uw7RiRS5QlgpEbG+UXYgWvYAandQOmOHMZkBfIEzlure2TNlzbt16xNrR+DbHSKMXd41jFgSfnLdY2m4WLfZWxjY4YMGkLg9WyLBmVbgBlIzNbcvG9bDnfJcXUKAvAJlxAvvgZ4c/qrr7diVI3ObLIpZeyT2FXMWb6Iy63NVY+l+HZio6zMMhI6pwQHICEi2l7iq3Q3ZrxYVGxJ7QjyC48SEEkAg8TvPmUcKz+javJFj8QoImmeTqwwsQEUiLQ+j1VbRuWfw9EF98hpABm4knpwlb+N6RwRZyzEiMgSOqllQk27ZHn4XtRiNsxJPHEWOeYfN6Ehhqb5hpXGw4cybMiwcIJmmb564PzYz5pGkJ3HQDvq1tfBs0sD4cZjBPHEpa9hHHCSWb/bmLee1YL3HLguw2OiHWS7Nw0Fx5SZ8l1Me24hMMOGLS5QxVQTZTxY7hw9Y51p5a43oPhL4nFzG57SxoWBBZV1Z9fpNrXZXrowkiSvDtVNtJ9hvAT1IkpaKONFbXlRRRSXoiKKL0l6KqDGaC/I/jp+dIGBFz+H50/EDsnu19WtRxbtLnf5t9cjitZJcy8jRT9eY9X+aKqIiItT81QxDTf+rUfo7qsonX1pzC9qYUItRfh+uN6iJ8YHIa67qfkFAoFbUTCgp0S0OacBURNk3jzH8qF30yY7vP8A4/OiMVM0UpHdTcovup9NvrWkTlFuFMYAHSpDUTDWhUTVUZt24fj/AMUoTuH6tSRrox7z9gtT0GvorIVSlgeFL6qAKUCtKJKAtuHqp1FVE0eb7KiO8/b6qnqMfmahQIjsALcqfmFEZ0HmoaiItQGpaQiqiW9FNy0lv1rUROpC1IRSFaKpHOhqpAum7kb1ctVKFbMfTv7j/mubsQtBSgDv+330U/rDy+3/ABRUuRMhOp8/5VJxqNtD6KWO1UcEUr7qZHvJ5UsjaUkf+auaimBpCaRjQd1aUTCdfPUwqFTrUpNAhUeI3fbSmkKUibqmaqmtTBv9NPU0zj6a0on1Hm0p7nSoZBcW5kD9eioUCkXRLd3/ADQp1okHupUGv676In0optqWqolopKKqJSbVGvDn+vVSy7j6vXSd1RVLHu9f4040yLj5zT6IlopKL0UQaS9F6KIikopKKoJqnIbPa3f6x/irdVcT4wPdp6CPyrD8FQmvIL+NaimmT09+v5UVylbhWJTppzpE3aWpJkJsLH1ej86cIbjce7Q1vNZTW3gaa06PhSOp00OhHA86cFN9x38qqKQ0NQQeR9RoYHkfVWllNQa0+1IiHTQ+o1JlPI+qqAiYxpi/makKnkfVTShudDwO79cqhROQaUgFKoOuh9RoynkfVVRNcUz+Id1z+XvqRlN9x9VJChuTY8Bu/XOpF6qc3CkB/OnMpvuO7lSBTcaH1VVE6lvS2PI+qix5H1VpRJSXpxU8j6qMp5H1URRyNu89HrpSpvuO7lQVPL7KyqmxnU+f8qkvTFU3Oh3Dgafl7j6qoRJei9LlPI0mU8j6qKIvSXoyHkfVRk7j6qKpL0l6XIeR9VJlPI+qoiDVXGroPP8AlVnKeR9VQYtDl3Hhw76y/BUYqBJBbcfWaKWK9hp9tqSuQldFz+K+CiB3dy2IuzMxtPYXYkmwy6DWovkhw/0sT/P/APWvQqSvXYr+PU1HpXjsM90Lzeb4MMGjBWlnDN4oOI1NyFFuzzIHpqP5OMDv6+a3Z1GIuO2cq6heJ0HfXf4nY8ckgkZSXW1jc6WDjdu3SPfncchbK2nszCxKEeNyrLoFLHsxXdVvcWszEgfSPO1aFOuf36mo9KhawfpC5E/B/s/S+IlFyAL4m2pzADVeaOPOjDeDVnD/AAXYRwWSWdgN5GIvbshh/D9FlPeGB41uQ4XBTOqmNwWJyl8ygnMzWvm+kzaf/IeZqfBbUwiIpUMt9QSGLAFQl2tfWyKtt4yiwtY1TSr5V6mo9Kz/AMfALlE+D3AEXE81rKb+EG1mJCknLoCQQD3Gh/g9wAveeYW33xBFt2/s949dda2FwYPVXPbjWO2ZypjCBVGbdbL37zffUSNg1kYsrBg7XzhmDHNMpJAuCLzSb/pDTQWbqv49TUelIp8AuWb4PsAL3nmFr3/1G6wcm/Z4CN/YbkaVPg8wLOqLNOzMSABPfUdYCPF5xSD/APNuVdMMLgGOWzEtpa0ov1hkNt25uuk/mGpoIcKmWWJWdjnVcpOYdlmbR2GX+LXm/wDu1buv49TUelIZwC5NPg9wB3TzHS+mIJ0AVifF3WdDfkw50h+D/Z/l5txP/UHcLAnxeBZR/wCQrqn2ZhIyUZXAMeUHMxBSSPIVUqSR2ILX/wBo13VLNBhFC9lmDtoFzEXMyzm4vYAyOpI46C2lqbuv49TUelWGe6Fyknwb4FVDGeUKy51PhIsUtmzDs6i2t6jf4PsAt808wtvviLWsoc3uunZObzXO4Guzxu08PLG8bhyqglgFI0jZzYW36wnTcRYHfas84PBsXYxylt7g5yXBzw7r2YFAR/8AWw7qClXzr1NR6VIp8Auc+T7AXI6+a4zXHhB0yWD/AMPDML+cUp+D7AA28IlvYEf6ngQxBHZ4hGtzymuojbDZkcJMCc5DajL1kpaTMb6XY3P+0DgLVF8X4JZFXI+ZWCIwYsFMZhyWIY5QMiWv9FuZu3Vfx6mo9KRT4Bc43wfbPG/ES7s3/UcOJHZ1/XKmy9AcAu+ec6kWE5YkhgpAsutmYDTmK6UYDBEWEbnJZAMxvlLTwkAFrgWeW97XVuNtJ44cJeK6uAvbjJa63ebrv4WN/nIs3LsjWm6r+PU1HpSGe6FzKfBpgixQTTZg2Qjwixz2LZdV35QTblrUXyf4C5HXzXGa/wDqDpkID/w8CRfz11kmJwayqzFsxYzqxzkZyoUn2Xy2tpltpYUsUeE/eoXOXNqM9/nJM76HfmaTXzgcNG6r+PU1HpVinwC5M/B7gAbHES3008J53tbs63sbc7Uh+D7Z434iXVcw/wBRvXmOzr/zyroVweBXIckgIWMoTnuoUBksb6ZfBVt5tL5jd/gGCzCPq5OyeqBJfKABMhUG9wMskgPMMOQs3Vfx6mo9KkM4BczL0B2ev/fnOtgBOWJIdYyBZdbOyrpxNPl+D3ALfNPMLFlN8RuZQSw8XeApv5q6dEwgCnJIOqYZQSbhnnz6rm8ooY3toFpksGDuudZASeuAOY2eSTrGJsT2s0et9w03G1N1X8epqPSkU+AXMv0C2ets2JlF89r4m18nj2uutuNPPweYAXHXzXG8eEag3VdRl01dPNnXmK6UYHAiMCzFCmQHtmyMRcfSGYgXPG+p1qdMFg5ZCAGzuxf/ALqdoSKzWJtY9YqkgakqOApu6/j1NR6UhnALkfk/2fa/XzWyl7+EG2QfxeL4vfSDoDs/KWGIlKi12GIuouoYXYLbVWB9I510UeD2ei2GfKVVbfOkZAesC6jxbte2433Glx2C2e4ZZAxVz1hUGQKzZivirrplsARYAi2lXdV/Hqaj0pFPgFzr9ANngEnETAA2N8QRY5M9j2d+TtebWmt0D2cN+JlGttcTxu628XfeNx/4HlXVNs/BSNkOZ2dyxXM5u7JlJJ3HsORv3XAq9+x+GzBshuHEmrtYurFwxF7E3Lb/AKTczU3dYY16mo9Koaw4NC5PDfBZhJFzJJOwuRcYjiN48Wpfkhw/0sT/AD//AFr0G1LWLFfx6mo9K1YZ7oWTsTYK4aBIULlUzWzPmbVi2rW130VrUV1AdF7ie+isDgvMekOOkGKlAdwA+gDEDcOF6z/jGXyj+23voor61MCyF4XYlHxjL5R/bb30nxjL5ST2299FFbgKSj4xl8o/tt76PjGXyj+23vpaKkBEnhsn0303do6X3210oOOkO93NtRdjoeY130UVYCiPjCXyj+23vo+MJfKP7Te+iikBVHxhL5R/ab30fGEnlH9o++iipARHxjL5R/bb30fGMvlJPbb30tFWAiT4xl8o/tt76PjGXyj+23vooqQER8Yy+Uk9tvfR8YS+Uf2m99FFagIkOOk353uNAcxvY7+PcPUKX4wk8o/tH30UVICBHxjL5R/bb30fGUvlJPbb30UVICI+MZfKSe23vo8Pk8o/tH30UVYCJBj5BoJHAGgAYiw5DWl+MZfKP7be+lopARJ8YS+Uf2m99IcdId7ubajtHQ8xrvpaKQFEfGEvlH9pvfR8Yy+Uf2299LRSAiPjGXyj+23vo+MZfKP7be+iikBWV6V0ZkJwsRJJJXUk3O88aSiivlv/ADFe1uA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6" name="Picture 4" descr="http://www.ecotez.kpi.ua/wp-content/uploads/2011/02/19-580x4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76"/>
            <a:ext cx="4381498" cy="3286124"/>
          </a:xfrm>
          <a:prstGeom prst="rect">
            <a:avLst/>
          </a:prstGeom>
          <a:noFill/>
        </p:spPr>
      </p:pic>
      <p:pic>
        <p:nvPicPr>
          <p:cNvPr id="3078" name="Picture 6" descr="http://www.bpci.kiev.ua/images/dep02/bv_as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786058"/>
            <a:ext cx="3764943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1257296"/>
          </a:xfrm>
        </p:spPr>
        <p:txBody>
          <a:bodyPr/>
          <a:lstStyle/>
          <a:p>
            <a:r>
              <a:rPr lang="uk-UA" dirty="0" smtClean="0"/>
              <a:t>Комерціалізація наукових структур</a:t>
            </a:r>
            <a:endParaRPr lang="uk-UA" dirty="0"/>
          </a:p>
        </p:txBody>
      </p:sp>
      <p:pic>
        <p:nvPicPr>
          <p:cNvPr id="2050" name="Picture 2" descr="http://t2.gstatic.com/images?q=tbn:ANd9GcSbNKr6d9k8NMbxSsy1a2XJn9aUETDtycau5-Omcnh0m_maet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928670"/>
            <a:ext cx="1962150" cy="2333626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xQTEhUUExQWFhUXGBcXGRgYFxgZHRwcGB4aGhwdGhgeHCggGyElHCAbIjEhJSkrLi4uHB8zODMsNygtLisBCgoKDg0OGxAQGzQkICY0LCwyLCw0LC4vNywsMDQsLCwsLCwsLCwsLC8sLCwsLC8sLCwsLCwsLCwsLCwsLCwsLP/AABEIALEBHAMBIgACEQEDEQH/xAAcAAACAwEBAQEAAAAAAAAAAAAFBgMEBwACAQj/xABMEAACAQEGAgYFCAcFBwQDAAABAgMRAAQFEiExQVEGEyJhcYEyQpGhsQcUI1JicsHRM3OCkqKy8BU0Q2PhFiQ1U7PD8XWDk8I2RHT/xAAbAQACAwEBAQAAAAAAAAAAAAADBAECBQYAB//EADMRAAIBAgQDBgUEAgMAAAAAAAECAAMRBBIhMSJBUTJhcYGRsQUTIzPwFFLB0aHhNELx/9oADAMBAAIRAxEAPwAngdwLnOwovAc7Hb3eQg5k6Af1wtYCchYdjC6p+1+Fs/cxiUakksdSbUb5eqaLvxPL/W3Xy++qnhUbnuFiGF4NkHWTUqKUU0ovjzNr7T15Qu2HqEM14bq4VGY1NCRzJ4D3mwrGOnwyhbii5afpZaoi9yoaFtPAbb2A9NOkbXugHYu4bsKTrJT/ABGA1y/VHnuRRS+d5WFFztzYVp4L+GvjaNTtLBbbxiixa9uWL3u8PXQ9VRV8uXiALVJ4o2askbMx2aaVyT5EGtqv0jLVpCdtBoo8hofD4WrSsBWmg4k7nxP4bWHxE7+n4IXhA29fwya+SgUVMuY6KF4d5Y0oBbykawmrMWlYbb6czXXyOnPgBJBCqDrHGvqqePKvdxPlwtQWF5HyqayPUkk7DjrwHC1114b6Sp0N7az6+JEdns0HDINPPfztdhxQgLKrFJoQWRwSDzUE7Gm9DuNONnbof8nQYB7wSwPq6io8Pz1tT6d/J+t1jaeGQ9UuTMjDUB2ydluIqVBB1od+FrAITwyzI6rdvSaX0T6TQ3+Fe0onCAyR7EGmpXmK8Rpa9NIaFdiNx+ItgeHykUKsVYGqOujI4FRQ9405HQc7bL0Mxlr3cw8hrLGcr99OO2xUhqd5GtouG8YFky68pZxmMi6yujEEIxqNwQK6fgbBblLHHGCzKi7Cppty5mzHicStFItCUkQqRyqK0sk4jc1iQPISSuZWbiSDsOQqagd4sWmNIJ4WfHIBpmY+CNT20sJxXEEZ4WQ5qOpyjRjQNsGpxpYSuMBfRiFO9yD7gbWUlSZTptTRtxXY12I317rEtKS1eXaRlM1NTRIhVhXhp67eXssew3AHY5p+yvBAdT99hoPBa+PC3zoTd0+lYrWRWy9YTU5SoNBX0R4b6VrZoArZinTFrmDZuUjhiVAFVQqjYAAAeQtLkPI+y0xQjkD77R5tdST52LeUnjLaO83hY1LuwVV1JJoB4mwPGunN3gJjQxPINDmkCop+25NK/ZUE+G9lfEul8RQtJLd55BVkUZaBqUARQ2niSTqdbQWk2n253wX/ABZZFJEF21UkU11jJoRVatn1NadWp0tUkxBetlkILyzSM1FBJPBaHcjKARTYEW84SSlxllY9U94kSKOlQe0VBfK3ogR5j3s5oK2asJucIjURKo0yqw9YKaZSTyOlOG1Bag11lzpAMeGXianWERRcVGrnmDQ0Xxqa2OXS6JGuVFCju4955nvtZAINKd1P642sxYex3FBz/re1wJW8qKKmnOxCHDSWNfRB8z+Vrl0uSprueZ/C1u0yLxbxm6iN7sQSfpz7OqmP5WtAljoKd9vPSA9u7frHPsjf87VLxLMWULlALAa1NfIU+NjIwRCx2EWqgs4USxdkCvKTxcEc9I0Hxrb3M6sV0qQ1R40I28CbUr1d5EVi8o0UtRUA24VYm3u7TVjjZjQVD60rQ1I27rDoYqlWJCa2k1aFSmAWli5ZiCa0Bd/cxX4C0+nInv1NqlwlPVR6UOVSa8yKn329FzZoCAJhS1HE7iZctGy0rXSta07+6xPILDor4zE0AA8NfaT+FucVTym5eQ4ZhCxHOTmfgaaAdw599k35U8c7UV1DUSnWzU3K6hE8Go1R4WeLzfWSlctONVPnqDQey2FY9iTXuZ5m0DtUDkg9FfZSvibWynczwlO/3gmrE9pjw9wFuuVzYDPSprQA8SeHfzJ5A24KMxZzREG/eeA76f1tYgJqDOwoSKRR/VU+s/jvTjx02gtlWw/O6EAubmRTTk9kGoHHmTue/wDDbhaNYK6n0VoWpxPqqO8n8LfLurSSBV33LHZVHE/lae+X5UXLFWiHQnifrd5J9lBauoNhLaEXMr36YmQ5tMo27/D8PC2m/J/0TWNeulGaRgNDsvHKOZHE2SOgmCm83jtkLHHSSVydjUZVrzNKe07gW265zwN2Y5Y2I9VGU+6tvPoMoh8OATnbyktosbuxmu7ALnI3j/5i07ce4FWWoFdA2U8LWDGde61m4yUtRDZoxVAZZ+a7udGoTQUXUUOjaEjgwIrS2t/JYCJZx6nVwqRyYZj7SGUeVkfpxdortiV6KkZarKq8M8gqRQcA1fZTfS2o/JzhDw3UtMuWWch2U7qAAqA8jQVI4E2NlPzL8pms3BbnDcsWVipoVYU1/Hz+NlU3GSWW9xrlKI8dI3qPTjUtRxX1idCOG9m/EVBQHkfjp8bBejo7V6etS87exEjQD+Gx6K3ciLVDpeK146KsNRd3Pcsie7t2sXHorKQKhYBWpBIdvMKaE95bys726zfylgc5lbDbgsKBFrTck6lidyTz/IAaC1wNaG8XhUUu7BVUVLMQAB3k2WMXx93WkBMacZWABp9gNt4keA42vtIhrF8ciu9A5Jc6rGvadvBeA7zQd9kvGcdklBMz9TF/ykbtMP8AMkGp71Wg51tXuEJlzGHUE9qZiTmI31PakPiacNLSi6wQuOuYzzt6KBC7afUiWp8+HO1SZYCUMFN8Qym6QwiB2Vwl4QipoFPV0NQKAb6crH7r0nvEciRNd0WSRlRepYEEtWlalSNAx22XytPFcL7Manq7pH9v6WU/sg5E8y1vsfRUxTJePnrZo6kdfEjipAUkkMnCo50JsnUNEnU6x2kMQBoNO+fcV6VywSSrJC0kcRyyyRMxVNAasKE0oRXTSotJh9woHvN3HWLJRnu5ZgCQFGaJtKNlGxBB0plB1ju7Xq6owUwXgO7vVhJAzFjU5mytGOQrlFBxsMjxN7lICLpLFd2NGQESKtdc8JUVy10KeYAprGULxUj5S+Yvw1h5x7wK+3e9KTC1WXRgwpIh5Op18DsRtwtcdKaGyhfLjHeG6+6ziOcHSWIgsDqcsgB7SnjG3iKGob4MXkvayQyl4Z4stUjJAcMKhlYdoqw2OmuhoQRY9KuG05xWthymu46xjv2IRxAl3VdCQCdTTku58rVFx2AqGZyoIBq6Og113ZRZKlnyq+RKVVqljQminU7k+dn66OBd0OwESn2LY4MXIgXE7/HLJB1UkcgBkrlcEiqGmg4aH3W9O1GjPKRPecvxNh8a5LtdTuWvLa8e0svHlW1vEIS8bqGKsQaHkRqCe6tjKueky9b+0XqHLVVulveWMcirWp0FRTvJA/rwtRdHkuyZaCqqK0puuX21NlRsWZlPWTSE17VX2NacO+zJ0YvazRZc/wCjYDetR6Sn8PEGymCwb0M2YjXpD4rErVtlB0h1olG5r3Wiupar9nTPp4UX8a2lEqjYWiivO9Kbn2jQ20tYhpCwewjCxofFvibXXvAAJJpS0V0iyqO//U25+nNwwX0ulK3aYjcRSEfum2R4fhJKBpDkQCtTvQD3W1npvKFuU7FgtInoTzYZQPEki2RB3ljBkfLGNq8acSCQPKunLjaK17CxtCUrXN5FPPVqqoCr+jU66/Xces3IcLVcxZqZtTqztw5k8z3C1t4AFzGKQrSuZiw08Ey08xap864xxxIODFQx99beUdBJbvlh7yFTq4FYhjqQKs576bfdFo3uEpaOMKOsdgqRAhnLHZn1ouvOlPfa/hvRuac9YZGLgEgbU7s1dOVB320vA+iN3juokhqXUx3lZG9Jmj7ahjTbQqRTSptdci95nijnfQS90a6AJd4gjS53NGciCNjmI1AaQMAOA0FrN66BXWZjm64FaMCgusZFPqtHFn+FipwjrvpesLRuVcZeK0BC5i+ikbhACedrmG3UoF7LgKW1Yx6V4AKDp3V051tcW3lTe9raStB0fIC0vN4BG5LI1RyIKHhyp52qXuCJZTDNJOVyoTSURlyxYULKUoNNhStr2J4o0IZwM7aBUHEsQqCtNKsRwoBqdrCcRwBTNFNI2frF6mUOWKhmJKuoDjLqerFNsy82rUZby7Z8u/vL0fR+5dcDFdrsoVKsRGh1Y6VahDEAHidxYndrsiyARoF7LFsqhAQSAOyABuDr3G3i7xLBIYxSjqJK1JJauVqBmJ+rrtvaW4TVzy+q1Av3UFPe2Y+drkxY7yaaOquD4/j8RYF0fNYnJpUTzqaffJX+EixaCQs7VO6/D+jZfuGJJFDLWrMbxLRF1PnwG25ItbDnivKVNobsAxLpOikpAOuk2ND2F+8+2nJannSwPEsSe8MUYk/5MZ0/91tK+dB3G0lzwskUkAp/y0qFA+02hb3DhQ2bv0gbQffJpJ3qSbxIDsOzDGfgCPN7S3XCOsZheT1hAUhBURjNX1fW29b2Wablhmg0CKNgBTTuHC3mC8RxXqVNSTHEwVVLtWsgOigkerUnQVFot1k3gLFsOvIyNCkjQqKPDEY4mpwKMy10FQVBFdKEcbNzvBhSl0w68KzgElljUmv15HlzMe8k2Zevlb0Ywn3zU/urUfxWpYjcn6qR5JnaiMcinq00BPq9s+bWHUoh97wtKu1Pa0UOkV6vMUUkk14jjcL2Y4fpJAftEgqBTXYcdbQLhpNyusksjrfJWMpkLkmOJQdkbsKasopSvHhS0J6Ppeby12SRYR1fWN6TFiWocqk00G/dJZlxPopdJGR73NNKY4wgGcRJQEmtFFakk8fhYDGlTNrRlRXrDMDFxel8t3OXr4rzT1QKS/w1VvDs2dcBxyaZamOVRxBQgj4qfCtdDpahhSYbd2yQJAjakBnzOa8uscsfIWJ/7VIpplvFBpUXW8UHhSPXxFbLvlOqqRGqZdRZ2B8ZFjWGJ1ck8SBbzGOsUgKC+QhmTNQHtKCtCaa8wCFHpUGu99ut6Vn6q85UbhkOlPIsQ9DycbGltFjvqzxdYvaU6VrqDyIIqD3GwjpbhiT3Nw9aKCSRuBTVv2dJO/JTjb1NyGAM9Wpg0yVgnpfdAudlAAaIsQPrUYN/9bOENGQbEFR4UI/Kyjg07Xy4xuygOgMcgPFo8yOKDmKka8reP7ZkSNY3aNgAq6qVZlWmhAYg1A10420QbAkTIIhrHo1VbuEChVnUgCgA7LjYeNlnpjMxMQLEIcwKA0DEZfS4nfba1mLHaMB83BDv2TlVQOzWlGo2tCdqa+drOJY8IgvWXdO02UU6s9+ulhpiqwH2T6wLopPai/crrUOAx4cqankBaI50vCBWp21UkaaFgprzFDta3DeB1jNQIrNmpWgA38N6m1C+XwGVSCNZIqa/bB+AFtMPdbnTuiuWxj/BBVVJ3IB9otDg8QyNUa9bN7Osenut7S8Ejlw9mlqmGuerGp1LHfmxt6xvIuLS004kR1AocjHUDw5m1mBuyvgPhYdcCM5rt1b1/htdufoLXu+AFsSbIiD8rEjOVhrREhec/aYHKB4DfzspX3IrVp2SFOu2Uvr/AAD3m2ldOujfztAVYLKlQhPokMBmVu40GvC2StmMqQSCjRhlbvCBm35Gw3Ukg30EKjAaczDM8wWjMXzvmICsQAoNNq5dqcK2kXConKyDMKgHSgr7qjyItXhVJlVGNHQHKeYPx7+8WtYa7qCsgoFoqk95pSvEbUPfS1TtpGxYnXaNnR6OiMe+nsH+tmDBL60CuvVPImbMMhSqhjqpDsumYkih2NKaWFYWoES04itiF2loaHZtD+flvYIYgxs0wy2hHo3ivzeIQdReHCs3VUQaRE1QMWYKMtSlakEKDXWxG84xMTpdq97yooHjlDe6tvsbnz/r3WivstSUXcjU8FB4nv5WIaxMAMMBzga74g815USkIqqzoinss1aEliAWKg1AoNydaaEBfhLFMksEyx5Si5igMheoAjyuWDE0oTSmh0oaDJsfuUXYDCRq6hB1mo5t6Ip3kW+L0gj66OUByArpkqlD1hSjABjV9KAHXtHbj5cxNzLMlkIWR4rjcN3nu8d/DnrLsWc5pHCsG1BRGNUNDpRh5Cx2PphhzoAt7hRaDQnqzQcMrgEey2X/ACrYhXEgSAVWJYxrT0S1dRqpzlxv6vjafoL0bOIOJWWl2Ru2zKp6wj1IzQafWblpqToZi1wLTNKrqbzXQgcAxGiZa5qb5hwPHTjYJfMDiKitVDMXZVYqGau7U1148+NmO9zBVIGmmlPdT+udgjMTvarHKdJQC+8C5Yo7wy1WNRFGcqrr6UlaKB4a+FvsmM5DSNAor6UjVOnJRp77VMa/TSd0SHzrL/XnZZW/MSNFFe4/GzlJrIIFluxh+9481crSMSdSAco92tO7UWsdGn/3nNlr9E4AUfajPh5mllMrV2ygn0xoCdz3WYMIleOYS5DQI60JC1LZeOpG3KxFa5lCNI4i8Xg+jCij/Ml7X7qKw/it4xaGRoZayADq30VBXY+sxOnlXvsMfHJjwjXyY+8kfCwnFcafI5MzMQDlRWC1bYL2ADqaDU8bXvKxfxSFEjS+F3jf6QAqTpRiBopDVZAAaEUC8NbON36G3Y0a8VvLAV7RKx89EBqw/WM9lq63YujRBA4iTqDmOTMxUda2xrrQDSoo3O3ucXqWFIXqqxoEd0OYtlAAbIqmRq70BHGvCytem5sVjmGq0hdXPhG3+27rdRkjMcYHqxKFHhm0UHxItGenN0Bo15QHlUH2kae+yTdOiF1cms6zSLqQpSNh4xhQ487UMbwyJVSWJCYUYxOzZmUsw7PbaoYekumgJHfZQICbazQNQqL2AE1m49IY7yCqMXC8Sjr7GZQD5Vtdux1pTQ6Ee7/Tztl3RnAgwWW7u6MQxMdewxBymvrKeGYEEe6zhhOPFMqzqUO4ZqGlN85G6nhJQcnCNvQjXSEB4bEb+kDdGIFu19vt1LEqW+cItd0bsuQBTUMKEU4CnO08t2SMsqqBQ8KUIOx0A7vbax08w+RJIr9AATGSxHPgyH7y6a+ssYHpVseijidVliClHRXUgD0TSnsqLa+FcMJz+MplWiZeFJkgAXN9Ia//AByW+9JsyrFmjWnWbagei29mfE4u1dyOE3/bkH42B/KA1IYj/nf9uWzJAYFTsYoCQQRK91xCYjsiAZagDqmPAAf4nfYbj19kLHOIqBlUZUykajXfetpMKlyqSeIr5kiw7HZqkj7aH3gGw/0dBRcLLjE1WNi00PqTy+Fo7vdWApTi1NRsSTYhbrMZjAZYFu27fq5P/rYnCOyo7q+8WG3BvpCPsH8LTy3ITwlSzpUaMjsjKdwQVI2OtDppbEmyJZvTUFeRr7BbB8VV2vskhYMXmYBlrlO4IUndR6IPdY1jV7vsMnUXuWRwK9nNRZFOlagAsDxDV77L816OcOdclG5AUoFAH4d1qkm9hLhRuZJfJMo0939efla1dsRbq8jZSCcpJqKV46eR0pTe0WJx9tqbGjDwbUWGwSZQQdtiO47fiPZaiarpClirR76L4kY26uQ1Ho5uVKkZhw41PAg8q2cbZddnYhWjakq6A13ZfVbX1low7w3OzHculLRqFvETqw0JI+FN6eFqOl9RHKNYAWM0XCrzpQnbTy4H8PMW8450egvYImD6/Vdl2rSq1ynfiDZdw7Go5AGRteRDDxGo1sfueMLSjGrDluR+BsLUGMHKw6xTvHQDqWrEUlB2SVDUftKjA+agd9i+D9Gpg8ZaKKJUdHDRgFuye0OyoAzLVd9idDZqimVhoQf65WgxbExdoJp20EaE68SdFHmxA87EWoTpKPwgnlMW6Swk32QS1cK5DfZaQmXbZsruw1qNCLa90D6VRyxi7ylI7xEAKCiLIvqvGNteKjY9xFsSud5zTHrGLGUsSx0zEmuvI1oe42nxEMzLEUzsTlQAVYk6AKO88OGtrl2+ZaZmQFLz9C3hEqzswygEmp2/KyF/tdL12l3L3csVVlUlyBpmI2HOhpoRra70U6F3lVQXqd2VVq0eZmAzV7GrUIC04E8BSmpyDBeqPZYrHuEJJ56Ak1oeIO2vKxTS0vBBhtBWNYNJM2aOVYwVVSDHmOmY75hT0uVgl7wL5vG0jxpJl1rmYn2FaL5WYnWQSdlnKodjQ5q7igC6DShJ52IYlcusu75TuKajYgjlW11LrbpKGxvESTE8hKs0UZABpVnoDtoAtvEmIqoq7zd+WCSnujJHtsexzAOqLXi7kNIKFo2IKSKNxlb0Wy1oRTXTW16G9IQDHh8jVAIOW7qPaZKj2W0SAsSDFucU7jebpIQAzM324Z2/idbWL5PCGVcs7BD1hAu09CY9UUHq6avQ127J52ZmvDsaHDmI5F7qRXwZ7D8axSCMKWuCAAF3FLixAVToR1mlWofAbWguQLWnhTBN7yHBcPjCpGWcSEM7VjkTMxOaQjOo9ZtqmgIsdu1wVNi3tp8LUMFukbhLyY40d0zIqRpGI0ko2SigZiBSrNUkg7DS1vELxl7I0qN/ysVTw6wLDi0ny8Q3ViDlQupOrRiSh5r2aA+y094eK8QtdXBKSLkGmUKfVy7UoaU5WXYkqtesy1qaVPHwa16K8LmUBhXMvxFkmrHa0cWkBreAOhXWwu0bboxjlqR2WBAzUroGTKdNj5m2hmAGh08xsT+Y42VOmeGyXeY4hd16xSoM0YpXs7SLXelSCORPdafCflCu8ygAOxGjLWCPL3/SSqSPAG2fUpG95s0cQCljvG5YEeMxMo6tgUK7Ch005fhpZB6LYlNh15bD732oM7C7zU0oRnyHkCpqBwKsBUbOGH4/dJa5J0FN8xp5Btm8ibAPlOw0TXOSRCCVjZswp/h/SKa09UCQA/5jDjY1ByhsYviUWotxLeNSkGMIHNJUbRWPZ1BOg5H32DdM5c8cQKsAJgTVWHqScwLF8MkeW6QuJGDCNNsp0Kih1Gv/AIsr9OldYo6yO1XO9KaI+wAFn0bEZtVFvHWYpFPYGRXAZ8tNiAfKlbBsWPZzccx9zCxjC7wq0qfVoPdYHiArGTwBf3Oxs6xBBECqlSCZprXogAk8htxNvSzEioaoPI2o4lJ1WWYZT1YPZYnjTVSBQNTQVHE7VNqseM3N+0xMbHdTnU178hynxG9kq+MNF7FCR1EaoYM1kzK2stXI/SN9w/ha+L3HDCHldUUUGZmCip21Nht1lUMxzL6B9Yb6WtXiC7zwdVKY2UilCy1HeDXQjetkY6Iq9Lcdu06MkaLeDqA1DkQmna63SlBX0SSdBxtnl9uixoEGrMCWPEnX4UpTxsYx65TXaZYnkDQlvonBXLSugamxA58rAZ37cfKpFee+9gnPm1hxly6Qle4fooW/y1B8QLCZkpXgaMPMdofjY7diGhKHdCf3X1B/e08rCb8TmWo1zajwzV91bDpMbkS9QaXniElGGtNteHZNQT4b+APO2k4XIJgFkQGgrU705HnbNJTSlNaEac6cPPaz30BvgkjOuq0Q14gVofMU99r1NVvC4ZrNljNhnRa6SFs0C1FDVSyGuvFSDaW/dCldQsd4mQA1CvlmA8OsBYeOaxTB2ArVhVtl8Odi1g5zHTTU8os3DoCK6XydTtsp9gaqj2WWvlVi6hLvdxPNIXJZ1IQKerqKkIgJOam9tNjem1kT5XbnMs92vUTFcsb1p9dWVj7UBPhHY9Jg28SxKFRwzK1TO6xkhCzABpMyKp5k0r7AbbZ0NwKC7N1jN10pXtXh+yFoBUIPUXcE7mlqGB9N45U+bX6NQJQFKuPo3r9R90PceNKEm1DFJxdZljvive8PU1iBYjKCez84Q6SZGIUEnLqpPpCzCKuhXWIVC4JVxY9I3t0xMgcXGKSbUgznIkA1I7MskiBiPs1sLvl4xd3+gW4SqQKr1yl9DUgEPQeI52N4PhWGy9qKKFytKqVqUpsDCdE027I07rNF0VFXIEVVPBFUDzQChsWCvM0wjFpZJ1u2I3GeJmNI+qMXVnzcjQfZY002s2N0KlhU/NLw+U69VK2cc/SNfcR4mzJ/ZiUqhKHgYyQvnH6PutLdpTGoDksPr6a+SgD2AW9aTeKE9WHVzIY5spqMtK8yh1DgWG9FLyiXWBHkQsIkB7Y3A234bV42r9OelAvrNBcYLxJPd37N5josccnrKzVoykaMp/C02Bre8irL1UdEVc3adswFCSKKDU8jYnz1A4jKDDMx4BCEl/j4OlWYKDmB1YhQd+BNbL/S6/xfNbx1c6MBFJlAlJrlXIoAF6pwJ9DyNil3wr6VesvheRQXAESKorVcxXXmQKnnTa0PSzC7w91eGKJJQYmQMjxLrlyj6NogRqToJD42qcQjnQy/6Wog1Elu7MEUV2UD2Cw+/wAn0gqdsu/jW1jB8VhmhSRSNRs29RodK8wbVr8yEswYaUHD8+VtBrMukzBdW1g8tUDLXfWgPf8Ajb1d2IdSc1ARWteY/wBbcJBUUIqSAdjp4cbXgAado7jgOfhbMqJka00ab5xeNd2xFAKVP7rcSe7b8xbNumuEXWHEoZDCnUzRklQpH0kbVYilNSpB8rPSCle0x/ZHDXgLL3ytFWukbEaxyxkHulDo34HxpaFTMplw+V1jHcUjy1jVVWtNABWnHS13E7t190niJpnhkjr4ggeO40sF6OzkwxBqZyuZ6bA6beJsUxOYpdLw6+kiNIPGMZx7xbPpnim1XH04t9AL4Xw2JhpljC7b5CUPwU2HdLl69IkBqRLU9yhWr+Httd6BKpwpFrQo06+auxoe8qbCbh24U1bMUTUMwJ7JO9fC2/xNTsm/fOX4VqXbaQw3qSFmZY81QAKVNAOGgOlbFsG6PxTQEzqczs7EBmX0mJ0Gw3sOnVQNHkrsD1snDj6Xjb5ecynSSWlARWWQ7j73jZH9BX/6sAeus0a3xOnVADrf0h3F8OcZd5IgPVoXB1FStBmFOWup0sFNwRtVKkezXkRXQ2Fy39mYAkkAOdST6NKfGx3o7h0c0OaRVL5nUkgcGNOHK10wtY/cYHv1l6PxSnRXKiaTQ2uqHdFP7ItwuifUX90flb58+TmfYfyt6+eL9b3H8rc/lfvjNxPE+HxOrI8aMjCjKVFCO8WzDpV8kzUMlxkbs9rqHNdh6jk+QDc97ab/AGpFr2xp4/la5DJmAKmoYVrzFro70zKsA0/NuHqS4qCHGZGQihJHpoQdjofAgWgxJe0hB2JB8gaHzB9oNt5xzoHdb5J1rh45TQF42yk01BIoVYjmRy5WSemXyWPBBLeIby0mQFysigEqqnivpNy0G9O+zNPia4kM1hYzOYbszK0i+hG8aMe968aU4UpvrYr0MmMcrNsASjLzU6ggdx+NnLBOjTSYOt2WgklHXiop9ISHWveQqpWyXc7kJhX0JENCrLUGlQQ66EMNVqCDY9a1Ma7QmDBrGy9oa26zWsEdM1a6kdn/AM2N2ynDDfoxSOKOSMcDKTT7pYZx4MWsahx/EFzZbizEU/xlKnwqAT5WVAB2I9RNBiyjiUjyMfBbukOGi9XWWKlSQWT71NB4HVSOIYiyH/bmKvtdcnMCNT/E14FPZYnccdxFULyQIoAr25kjNBxoIpNPOxVGQ3uIu/1BYA+kU+j10a8XMlhmlieRJlIBNPSFRSh0NPI26631oikLENA5ypn7XVuwoFqTrG6kqVOmtKqDUC8O6Tyx3m8TosLLMxLxa5TqTVW3B7ROalDXblaxnELpe4Sio13kPqu2ZSRqCp468OXAWrrTq5k25j/UPw18MKdUcQ2Phtr37RtuGHJd3iMjFA7dXdZTvE+5ukxNKjjE9VOUnKyAgW0TA5hICHYhhoUYDMjci2lVI1FRXv4WSegOKrebmYL2gkBURTI43p6Ldx+1zBI4G3rFM9wyddOcgOSC9kZiBwgvY2Omz6BgCaowzW0gb6ic+QQbHeaTIrpqGqP64WU/lC6YfM7sQv6aYMqLvQAdqQd66ADizL32n6M9MIr1DIxKo8JIlXMDkpXtA6ZkYVIagqLZd/ba3zETeXDuiN9HEq5iqpXqw3qxkuDIcxGpUVoLVdsovL0kztaMc94GG4YKenlARRU1lk2AB1OpJPHQ2YMHwue9RLJNN1COoZUgoXAK5qvIwPsUDxso4jFfb7eI3jubLHDUr17oqZzSj5VaslOFDTjWxLDcAvyxIl4vaNkVVCL1pUBRQAhGiJ82obL01RRd947Vaq7Zae0q3XCpI5OzLMC6mViHWtHP0ZYFCCerA311PK3zHoJ+rKJfLx24loWCAEyK5pVbqvAcG46HkXbonE5z9ZNFKT2nhkdQfGN2eo/atRxTodeZv/2ojSlG6hcxyii5u2KUG+rV302sZHotvF3pYhNr+sExzRXVFi6hwqDKGGoPHfNv3aeFpl6QwfVbzBPwW0eIreY2pNEVFNGjZWRgu+aKTKyr5MBX2gw0UoLwyKyj0qA9mu2ZNwO8VHhtbQQow0Myqi1FOojNH0hu/GgH3CfilpzjtzOhKmvOIAe0pZMkQjka7EGoPgRb4vssT5YMH80iO3zi4NqGhB7stfZSwb5TI4mucZioTJMiGlKkIjD4iwYRClcwpxt2NXov81giI+jGeWnB3qAniBm9tgYgBE3jGFJqVALTRejijKT3L7KWOmDPDKh9dHX2qRYF0dFFK8gvuFLM1wGnjW2GnanT1exMUjvkhWaFI0Wt4vEpJQ5oyQjhUo60oGbXUdnStbMEODyoE+mGq0UCMCnZA5nhxsJxi7tFibJwkTOtdQy9UiNpzzK39Gxy/XshIsrLt+A77bmHItOYxIOa0G3bCpHkRFvB+kYKKxqaEmmwIrvzt8vodWaJpA7KQCwTJzA0zHgDxsd6E3YvfYQW9E59B9UFhZPxa8ML7eBnpXKeHBpBZjPxWi+XhvPPV/SEcFV/eVA+BscwK/zJGwSJHUu5BaUqd6bdW3LnZe6w1J6zUih9Hbflbyl5y6CUjUmgYDfut5u6Qtuc17NqO+1Zb4c1COdPLnbzJP2KLq1NLfImJ0cg7a08eXlbGmxKcTFmkP229m1mWG8FIUCkVyqg0rrTX+u+yus1C45ua/14/Czbh91RljYgnKoABpudztvYLsq9oTyAk6SxFeCCFzeiNdBufL+q2q9I5ka6XhZHARopFJYgAVUjfhrTvtPiM0F2Qu4A12qKsx2VeZ7hwBNkBpXv8oeVSIY2zJECQuYeiXJFXIPqjQcdRlsWkFbYSrnLvPfRDGuviCsOrnhIjlSuqsmgI7jSvLQjhah8pGFBa3+EUdQOvVRowOiygcOIPDShoRUx43cmut7S+QrVXGW8IPW45lX6wFTTjlpudXjA71FKQsgV1IIHEFZR/EjihodKjusyyhhYwdKo1Ng6mxmYYTi6yKHjK1pqNMw7jYiMVl+t7rCPlF+T35hKJIS3zaSmRgamNzspP1W4HyOtCV654vPEQJPpE4tTtAfj51tj1sGVPAfKdVhfigqKDUXzGvqNx/maNcMXmNQXOgrudu7WlvGI4u0sF5iTTLBJO70AOWNTlUce04Hkrc7L9xxpRRwGK13ADjlrkJ99rmGTwyddGkgzTB431FVSQBBQcAKUodiSeOoqWZWu0ZxOSomVCLn/ANiFBAyiN6mhXtUFaip4c9/ZY9dsLWdCYXVyK5ozo6045dyO8D2HS3u7XQSQR03VMvmKA+8H22HYpC0RDAns9oEadniP9PCzHzBUbLsYiaDUEz2uthf01tCeFX57leUd2OQgqdagg8/MUHI5eGltdu16V1owWWGRRmRgGVlO2h0NsivcQvNzicVJaM5q0rmUsrbeAYeIs3fJ3f8ArLuo1OXQgmuV1oHFeTaOO9nGwFnMI5KlG3EyfilIB1qpswuJQx+6XRL8t0gd0uzKGkjzVo0gLLCjmrqrUDla5SKaVGrjDd4brGpysigVyxR6Cu4GVc3vqbJnQbB2vF5lvshOUTMI1puFXKGPPs0UftW0wylQSK6a0G/ssKu93tDYSlalfmYupj96kBF2uM7Dg0x6oHzkOc+y0cFyxSQ/SzXWBfqqrysO40Kj32uXnpBeKkJdZW8aqT+8oHvsNF/xWT9HcljFd5JVB/d1+NqjXYesIdNyfIf6hA9GXbV8QnDf5UaovsYuT5tb1PgUq1MV5VieEiFf4kr47G1KHDcWbWVrrGK0GshIHOoYDyobe79hF5SNnlxKKJAurCJjlNNSCZAN9tOVrC/O0rddxmnjELxfrvAzskUwUEsqyA0A1qS4j0pyDWA4Xhg6xMQkaBIb0mVViJyqw0qXNO1WqnQAFiuutr3R3ohLiF26y9329mKQtkQKkWZA3YcghtGFGpT2ihtpF6wC6zXUXZowsaqEXKKUAGUbUINNKjXU6itmqKZNZn4mt83hvp32mc3roxQdk1pWoPrD26MOY0Nl6W5UJpp3HelmMYJe8PlZQWvV0GppV5IlauVx6zJUMCOGUnxq45c+spIoFOLoSu/11Po+JNtGnVzTJq0ssXvmHWyRw5hSRqPz6tdX9ui/tC3vpNdPm2ILein0TZS1D6LGgzU4A0AJ5nvFZOipke/PU1SMFFrqaqpJoeQLDxqvKzd0nwX5xH2MolWuXMKqwO8bjirDzBoRtZeuc5IMZw/0rEeMJ4AQQWBrWnsOtmO6HYcfzNsn6D411LyXSSqSxEqsctAxX6oPrMp5bjUcaadh14Bo1aAjjbIKlGsZ0QcVKeYTMenrFsYiVaAJ+Kox9orTwNjt8hCpHXY6+2n4WA/KDIi3+KaKjvIDVhqBRVRVr+8dLNOIw/7tGQPRJA8Ccw+B9ttTDta0wcUt2Ml6NzqmIREcSV5bqV91kG9BTe3bs06tSa03cmn8p9tmyCUJeUavo5z/ADmyZeqde5qBRIwa6fXP42dyi9/znECxy/ndL+VeQ91u6teQ9lhnzmP/AJifvr+dpl1FRqO617qOcEb85pvzX7H8P+lrF2wst6oA5kfhY/S2fY10zmmnkuVxhOdSA80i9hFO5yNSvCldDrQEUNuTpq9Q2UTpGKqLmMck1yjkMfYeUCpRF6xx3soByjvalqGI9LJIxS7XSUjbNImVPJULSUr9kcbQ4Xg0cKZQoJJzOx3djuzcDrwpQcALNGFXRCoYip79hTutoLg0Ha1ihxDHaJ2DxyTTfOL6zZwCsZWFhFGpJrlqM610q8gXgNtz0t2ybEMp1DA1B87M1omu6GvZHa30pXv8e+zSgKLCCbXUxUvl2WVGRq0YU00I5EHgQaEHgQLKPRSd4A8Eh+kuzkHk8DnMGT7u4GtBoN7aDfrgU1Gq/Dx/Oyb0twpyVvUH6aFTVRvJHuV+8NWXv8rWlZpJusd7uxgnAdJF8Rrrp50PjbBel/RebDp+ql7UL6xS8CPqsfrL8KHjbTehOPh7shGqgilNKKeFOFDsOVBY50uwRMUuzxKwEyDs10VuVTQ07mAJU8CCysOpTDi0Yw9c0muJhRwJq1DAHmCR7dKHzt7a7XpE16udCSMjgZ121R9+PPhtb1K8txma73pXVVNFLgAgcKkVBHeCRoaEjYwrA7eNseq1Wk1m1nVYdMPiUzUyQeYv7jYwT0fvB/RujKS7gV3qe14/W7rGr9hfWApuTWnkoNffS3ldx3a+Y42P3QjKpNKkfHXT+uFl2fM2YaR6nSKJkY3G0RsEi6qAjNVklKuldVBZVzU+qQ6nTiDaXoxjC3e8zVNI5Ynah2zxgmnuItF0nrBemcDsSRSIw5gjT905X/ZsO6Z3AwyldVLMSAdPTFG8jv8AtW0qDAVA/wC6YGMQmi1L9lreHI/x6TSugN4pdItCKxjfmAFr31I0+9ZzFlTodcGEMKvukaV8QBQeX4Wa7CbtGXQWUCTQDc6ADWtKnuA77I2MdMZ+vdI4+xFmDsxoCQDQIaGuoIOlnPH78ILtLNT9FGzKvNlVmFfIH+jbIejpeQBTRjLlYkse0XOp9HiWrbV+G4JKzE1NgJlY/GNSACbmE/8AaW+SmnWiME6ZI1qPNq19gsG6WxNIrGTrGCVUMxkNWVFYkUjyj06aWtYcrdZoo0LH0uR8LS9O5GYAFI1IQ1AdCasoOp6oHYDevK2+cHh6YXIg562vymMcVWqMQ7nwvNkwP+7wfqo/5RbsU6WXK6j/AHqeFCOAYF//AI17fusHhweK93S7dY8wUwRdmOaSMGqKdQpAbzt8wroFh93OZLqhbnJWQjwzk08rYMcnXLpi15YthtzmmG3XyjqIaV+sQWenJVrrZbxbD2a9zyTuqGONCz3YNEoZ8zFTmJz5VAY5hQ59rafDeSu1PZ+Vki95JrtiJKnNeJr0o1/5Si7j3xnUW8J47Rb+T7Dgt3SU1zvnbWnouVpWgpqiR7Wdbjdizry9I+A/1Fs76E48JTcYg1CYHRwOcRCx15VXOe/TutrsF3CnTbKFHlW03lbQF0p6D3a/kO65J19GVRrprRx64944EWTMb6PTXBTIM80AI+26V4ZvWH3gPvE76/cx6R+ybVsmbs0rXSm9a8LUKg7wiuV2mE3y9x3ma7LGamMvI4IKsuUqKFSKitT7LarJGPmgU+tkb91FI95PstSxDo3BFiEChGcGC8Mw0otWhyqHoGpoxUMxp2gtBpY3jxSCDMqgEosaV9IEg131FFp52sotpIc3NzEW8JWVtOOWviCPfrZLxm7jrZqfUgNPFmr7gLabglzLRSOaEm9XdR+/+Of3WQcSjLTyqaFWjjGhpoM66cdqWdPFw/m0Q21/N4Tw2ZBlNctAdgBXXSvOx67qzCorr3WSLlcqzRx9vLlY0MjmpqoHreNni5YHIy1TOoP+bIPOma3N4i1B8jmXo/DnqrmDaR1lanPkBzNsx6ISq5MqgVllbtDioV1U89erza61c1tp08WZWWpGYFajcVFKjvtmXQSRaSooACXm8gU4AFSP5jYuAtczVxWwjfYzgjdhhyPxFg1rN3nyxuOLUHxrbTiQh+NwwBGoO1rCQ1YDgaG1PCvQSu1LFIqBk/aHstEuJTnioSp/8iy3fo1VyFOnw7u+x+/xOkpBY9VIPo2J1jk1qhJ3VhqvIqw9YWpXMrOquy0dSVZeTISGXvFQaHiKHjbwkETOUuRud7LJpDP2qcFYVLg8hSrDkM3BKF1uE5RswrTj4ePC0XSPAmeJxGdaFkPFWXVT3iuhHEEjjZbw/ohPiGWW/vJHdgB1V0DUNPrS5ToTvTfbUcZkWhzp1iWEyqq3uZJZlPZSHLK9OKMFqoU79ogA0IIIrbNsQuPVo092jl+Zg6ZyrvCOJqjMGj7i1R30rbXsP6E3WEAwxIveqqD4E0rXxNor70ddWEl2cq/ro1Mrg8aU37xqR9agBHUpq4s0Yo4ipRbMkyq53kOuYEHwNRYzckqqNuVNPf8AkfdYF0ywGa5u14giKITWaEDsrTUutNMh5roK7L6Il6M46koqNDUBlJ1Wuh048Ne62LiMK1I33E6zBfEkxIynRun9Qf0/LLDGSO0Sy+ObX3C3m6E3+/3cZaxwRoTvvuAf26DvA5Wn6duJAsO7tJRByAFGY91mjoNgxhjAXdu0WI2FNK8SeNO+lmKJApA89YljAWxBXlw38uUbIEpSNeHpkfDxNiEcZO1vN1u9KKo/rmTbxfOkEECZ5SUSpCkimfKCxKjfLQHU02rtQmUTNBVKgWDvlMmEeGXhmNMyZBzOYgaftZfKts+6FTRiaDMygDLxHBc34GxbpXLNjIr1Ml2ucKTvG8go0sqoSOzwUUPlXWp0GdFpMg6zYpBNIP2Y8g97G3Q/DQVp1LdJzmNcO6yLDJ0EoLMACdakDRv/ADaXp9i8EkjlJY2zAGqyRkar3TeA2G21vomzSsx4v8DS0XSxCJGFScpZdWOy6D/F5DkLblRGKq3d/UzQRmImodEbwPmF1zar83hFRrSiLoR/XlYmJSNUPWLyr2h4Hj562UuiLMlzu1G16mPUbHQe0WOJKjHtAofrLt7OHlbl7TTvCM2KIsUktf0aM5B37IJ28rAejtzP9mXVjqxjErd5m+kcnzatoumF1f5leStJM0TgMDrVhT8bMmGKojVEYkKoWjUqABSlokzF+gdwEE1+Qg9bA8bDvRGZuyPtKB4hhbdVNRUajgfG2X9MbkLhfkvqU6uYdXKKbDsqGPcG6v2m2nXRh1KECmZVIHIU0t6elqH0HPgLeVnWJS7kCgqSxoqjmTYJ0h6QpdEGcMxc0VQNz4+W3maCpAIdI4XKvPFLMUOZUijLIhPra+kwGxb0a6AGpJEou4uBpKtUVTYmMfR67mRpL7MCvWBVjUg1WJCStRwZySxFNKhdctlDpZiDPItT2asVBO2Zq/l7LHr10xjZTVZUXLopRVIPMktw5c6crJ2O4xCJQmViVAJAMZPmAdNrHpYd823tB1XGXSMOA5vmt5WhWRZYGVTvmDrw8ae2yVd7hHlivMysY3jyOwdwUYt2WYA0yV7OmxYWZOi3SFOuKSq466gDtlpUFMubWvq0tPeZoooociyPBKnpCLMpGUZgwBJ1JOlKcLLY6hXNlpjXuPd4wmFemOJv7kWFdFrq1JaMaghcsrgEc6q2tmKHBIQAMkhp/nzD4NZTncXT/eboSYaAyQOCOQzRZspBoNjUGgApZ4wHFkvEKywMHRq601qNwRwI5W53E0MTSa9W9upH+JqUa1Gov07SwLY70Sn6m+4gjVASd2IPBWcqW8hlJ7hbYrZRjN0F0xWrD6O/LLG+bapaimvI1Rad5s3gWs5HWCxIusdrdarhcjGJc/pqMj/eTsk+ZFfO1qmlba0QjLdVoij7I+Frl5OoPMV9u9q6igAtYZqqndm/A2iXnu+XJL3dpIJQcrqUam+uzA8wdQeYsh9EL7eDPLFKDnSsN4bLp18IUJMKcJ4aEg0oYvta6Fh2xpwPuNlPGY/m+KGRFr87uj1UevNdCHUV+s0TMo+742iTL96nZBmZMyrUkqeHHsnu18rTNKAoIrSmhAqPMDW3Xa8LLGro1UdQysOIYVB9lgfRe8sks9zdiWgIMdaVaCTWMg8cusZ+6OdplYYwzFwzFPQkAqUPrL9ZD669422IB0saEqyCh0PjpYPebij7jXcEaEHaoI1B+0KHvtWlllhWpBmUb0yhwO7ZW8DT7xNvSYalgV+y+jDYn8/xtmHT/oSYB85gCKqNWTQjLH6wqB2owKkVFUpRaghVe/7ch6pneRVRACxk7BQH6wahAPs5Wzv5SOmQvKJcrpMrxydueRGDAIp0jB5sdfIcCbUcAqQ20JSZg4KbxNwS4Pepmmk0zEcjljU7cqtSngSba1hd3yrXidT3chZUwS6iOMUGrUJ+AHgBSzthMGgzH7THx/qls1jc2E3VGUFjudTLN7vCXaB5pDRUVnbwUV07+HjZS+Tm6/2he5r7KTIkQEcGYkoJMtZWjU6UDNQH+gC+V/HXlEkEZy3eEoJ2HrSPqkK10OVRmNO+tKav3yS4c0FyhVhlMhaXLWuVXHYWvE5Mte+z1FMovMjE1SxtKXyj4j1AgrqrLei4+z82lK+9TbKbgp6o9phURR78GzMR4VWz/wDLJci94w+PMfpFviUHMx0X4n22z66yM8cdAoGRK6ndA2+m9SfbbZ+HLmLDwmbiDa0v3K7Z2VQzVd1Xf6xA5d9pOnF3yzzqHc5XlAJapPaI1NLSdHi3Xw0CaSo2rEAZTmqezwpWwbpPfJmMkrqnaJNFaurGlBWKp1PO2vXIAvyA7/zlFEBJ85WwzFb7dOreM9bFlWsfDYV0HH7Q33IJs/dHemt3vNFB6uXjG5AP7JJo3lQ91lO6wsFUEGoUA+IFvN4weOQ1ZO1z0r58/A2wGw/7TGFxH7hNON6rVDmWtNSKq1CDo23kaHusT6/Ma0CtzU5T7NjbLLpfrzdl+hyuK1KtUBuegNAfuhfA2NYV08gYhJlN3bbWhTwzj0fBgLAZCu8Mrhtox9MrtLebsi9WJB1q5ttV10YcBmyk9w87Eej2NxDC4bwWJjSEA8WrGMmXvaoy+NorreBupqDyNK2RMQLwRzXP1Z7095AB9GIkFV7quvgaHwtalSNWoEHOWLhVJM68F7yz3y8vlB2BJoi6URBw4VO7MPZPh11Rs0gBVV1BJ1O+ntoKe+3zFboZGyA0SJFUD/Mk0BPOiZj/AObecckN3j6uoqURqffrlr35QT+1bpabBfppoNgPczKoK1UfNY78vaMWFTyyyoqyMVVkZqsaZQw05Cu3tsuYxi8xmkCTNkzELqaELQVpXjv52udHsTMOHzyUHWyyxwpryVv5Q1fNbLN4lo4pT0eJpvr7bEpKBVOnd/JP8Q70zl2hz51PJBpKxZCSO03jz/qlnzDI1mw9HYhnMgZEOwdfSi19VznUdzrysg4DFLnIyGjDcAkad9B32YsNvkkLCBGyF6yCo2ZVIzLoRrUVHcumtgY2mW0Xlr/cCtVF89NIJxrDhd5pImJMZr4lG1WvfSmtlVmmuzvGkkqdqp6tiobQUag4lQPdbTsZV7xDHOzDrFIhloDqSTkNBz0Hn3WX7jG94jV80qlRkNAUrl2OUabEc7VQq9O1UA9R39ZWnWKk5NjqOW/lNItnXyub3Txk/ngt1ut8/wAL90Tqa3YMNXT05/1g/wCnHYgvoftj4G3W625MyMfE+P4C3oW63WiXl7C/W8vxssdNf+JYP+uvH/SNvtutEkSt8n//AA66/qx8TYZJ/wDkK/8Apv8A3zbrdaZEc7V7/wDo38Lfbdb0iZ98qv8Awp/2P+pHbKeiuyfel/lit1utSr2TDYftiavddk8F/Czjc/0Z/Yt1utmDebr7ekxnpB+hH/rN6/7dtu6C/wB1un6lP5LfLdbUXaYFTtRX+VT+/YR+sm+C2yzB/Qb9ZJ/Mbdbranwv7x8IriezCt09IefwNh2M/wCH+ti/mFut1tvE/YbwiCdsQ1brdbrYktOsp9N908DbrdYVbsGFodsTQ/k4/uUP7Vq/ST++j9XD/PJbrda3wz/kr5+xhsV9tpaO8v6+P+R7C+nH96b7l1/6Vut1til98/nSKYT7I8vaQv8A3W7/AP8ARL/JHYfin6Y+C/C3W6zlPtevvGj2Yz9D/wBIPAfCxmL+8xfdP8ot1usCv9w+EwKvbMu9FPTvX667/wDVW0D8PAW63WVXtv5ewkVtqfgfc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http://t2.gstatic.com/images?q=tbn:ANd9GcS0Ee4l_djxBVcnqvmraTunf3hbCeYyU5PnW2NP-4_K8igYDf8x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14950"/>
            <a:ext cx="2636305" cy="1643050"/>
          </a:xfrm>
          <a:prstGeom prst="rect">
            <a:avLst/>
          </a:prstGeom>
          <a:noFill/>
        </p:spPr>
      </p:pic>
      <p:pic>
        <p:nvPicPr>
          <p:cNvPr id="2056" name="Picture 8" descr="http://1.bp.blogspot.com/-6ovK5hak19U/UNycWGiuz4I/AAAAAAAANQA/QLj5sfMfLi8/s1600/Feb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23787" y="4429132"/>
            <a:ext cx="1420213" cy="2428868"/>
          </a:xfrm>
          <a:prstGeom prst="rect">
            <a:avLst/>
          </a:prstGeom>
          <a:noFill/>
        </p:spPr>
      </p:pic>
      <p:pic>
        <p:nvPicPr>
          <p:cNvPr id="2058" name="Picture 10" descr="http://t2.gstatic.com/images?q=tbn:ANd9GcQIADrH-B7WPhmwtO4xJPC3IcoSq5EUlnTioB7bYfL_Wxg_73M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552950"/>
            <a:ext cx="1981200" cy="2305050"/>
          </a:xfrm>
          <a:prstGeom prst="rect">
            <a:avLst/>
          </a:prstGeom>
          <a:noFill/>
        </p:spPr>
      </p:pic>
      <p:pic>
        <p:nvPicPr>
          <p:cNvPr id="2060" name="Picture 12" descr="http://3.bp.blogspot.com/_V9qnSnzZ5PI/TSsltLIVZmI/AAAAAAAAAh0/dRd2I3cq3Pk/s1600/science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4472009"/>
            <a:ext cx="1963979" cy="2385991"/>
          </a:xfrm>
          <a:prstGeom prst="rect">
            <a:avLst/>
          </a:prstGeom>
          <a:noFill/>
        </p:spPr>
      </p:pic>
      <p:cxnSp>
        <p:nvCxnSpPr>
          <p:cNvPr id="11" name="Прямая со стрелкой 10"/>
          <p:cNvCxnSpPr/>
          <p:nvPr/>
        </p:nvCxnSpPr>
        <p:spPr>
          <a:xfrm rot="5400000">
            <a:off x="1785918" y="3143248"/>
            <a:ext cx="1643074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3893339" y="3750471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72066" y="3357562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786446" y="3071810"/>
            <a:ext cx="207170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Розпродано багато майна наукових установ.</a:t>
            </a:r>
            <a:endParaRPr lang="uk-UA" dirty="0"/>
          </a:p>
        </p:txBody>
      </p:sp>
      <p:pic>
        <p:nvPicPr>
          <p:cNvPr id="1026" name="Picture 2" descr="http://t2.gstatic.com/images?q=tbn:ANd9GcSblyIR1mej2AiYPlLBsfvXDnm2Z0qhWZQI3bB9wtCz1wtcjnP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4291801" cy="3214710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TfvObgVjU7k1WmSU39qO-egDIT_732nPfVp83GD8WM41c9u7I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357430"/>
            <a:ext cx="4095776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4972056" cy="4268799"/>
          </a:xfrm>
        </p:spPr>
        <p:txBody>
          <a:bodyPr/>
          <a:lstStyle/>
          <a:p>
            <a:r>
              <a:rPr lang="uk-UA" dirty="0" smtClean="0"/>
              <a:t>Провідним центром науки є Академія наук України, яка у 1994 р. дістала статус національної</a:t>
            </a:r>
            <a:endParaRPr lang="uk-UA" dirty="0"/>
          </a:p>
        </p:txBody>
      </p:sp>
      <p:sp>
        <p:nvSpPr>
          <p:cNvPr id="11266" name="AutoShape 2" descr="data:image/jpeg;base64,/9j/4AAQSkZJRgABAQAAAQABAAD/2wCEAAkGBhQSEBUUExQVFRUVGB4WGRgYGBsfGBsaHB4YHRoaHB8aISgeHB8jGRwdHzAgJCgpLCwsHiAxNjAqNSYtLikBCQoKBQUFDQUFDSkYEhgpKSkpKSkpKSkpKSkpKSkpKSkpKSkpKSkpKSkpKSkpKSkpKSkpKSkpKSkpKSkpKSkpKf/AABEIALQAjAMBIgACEQEDEQH/xAAbAAACAwEBAQAAAAAAAAAAAAAEBQADBgIBB//EAEYQAAIBAgQDBQQGBwQKAwAAAAECEQADBBIhMQVBUQYTImFxFDKBkSNCUlOh0RVicpKTscEkM+HwBxaClKKywtTi8URj0v/EABQBAQAAAAAAAAAAAAAAAAAAAAD/xAAUEQEAAAAAAAAAAAAAAAAAAAAA/9oADAMBAAIRAxEAPwD7jUqVKCVKlUYjFBdACzHZRufXoPM0F00sxHGJOW1ryLRIB12H1jofL1oLF4te9Kswk+FhMQsTlHSW0LdF8xXfsrP7ggnVmAKg9VBMHLoNgZ8qCxLql/pPENoPiJboQPACeSgHmZEUZguHBTnZED6xlUeFT9UHmep/pXWB4aLY6nr+Q/rqT1osmg9ri/YV1KsAykQQRIIrm5iUUqGZQW0UEgE+g51bNAouYZbYYMqf/WwXX9kxBLdIIzetVpjnQAjxjYiZX4MfEp8mn+tOXQEQdQaUYjgxVsyEkcxzjmDyYHzg+tAwwfEEuLKnbccx60TWev3Vt8gPIhhOb30MgZgeTcjvpRuAx0W1Ml7Y0z7kRoM3OI1zfOgaVK8BmvaCVKlSglSpUoBeIYzu10gudFB/n1PoNzA50uKNYtNcYk3G2HMs0AZuRI6bDYdSHi8eXxbKozZAFCzBLaz6ATqfMdKtv4eXRr3jddcoJyKY0UdSSQJPl1oLMNwFFzXLeVrr5hccmSWMBoOsQBEdPxY3sZbw6J3rhZIQSd2JgAf52q/CWMiBem8dTqfxrJY279NdwfECr2cRLWLsBVEDW3+qyxmB50HXaTto1i5cslO7Ia1leZm07ZblwdCu0awTNKf9IqXbKNbDPds3rTNlY5ily1lbODvBG423rrB8PbFvas3nR2w7OBd0ZrtggCLifVzSIYnWJHWtpheA2kA0LwMo7xi8L9kZpgaD5Cgy/F71wX+GX7htBe8KyoOge2ebHYwOWmmtU9pOJsbmHxoD91ZvKFIAyNafwXHJmdSREjYedb1bYAAAAA2FVYvAW7qFLiK6H6rAEfI0AvHuKdxh3casFYoN5IBb5QCSek15wXi/fYS1fuBbfeIGIzaCdtTHl86GxvZhO5vrZ8D3kZQzMxC5hGgJOUdQKx/G7rJbWxfC2sNg7dsuhYA4pgAMqgGckg+p3HQN1j+Hl2OxV1KENsAfL11/zoFhcLbw9zurZi1cJ0VvcuaHTms7xVq9p7AvWsOpJuOPdUE92Ikd5Hu9Na843gkM5lBDQw1IOZd4I193XoMpoOrRbD3IYg2mMzsAT0/qNvrCNRTis3ju8VNSHtx4bhPiU9HEQYMa77+lM+z+N73Do3MDKdZ1Hnz9edAxqVKlBKB4ximS2cnvkGPIASx+A/EijiaX2TmaWE94DHlbH/6JB+I6UCPh9k2S7EEXbzliDlLLmMqicpI1J/nydYHh5zZ3EEbCeXVvPeN4knUmuOEYHU3HBz6qCTJgaFvVoE+QFG8Quqtpy7i2sEFyYyzpMnbegRdr+G3DlvLiMRaW2CHWyRtrDwRqQYkHl0rzhHZu6QPa8R7SgAZUZV8NwEy2YDWNh8fKlmE4PiCbi4XiLsiKoHei3dUlgTEjlBHI71s8HhVtW1toAFQBQB0FBXw7htuwgS2oUczAlj9piNyetFVKlBKlB4ji9tGyklmG4RWYr5tlBy/GibN9XEqQw6gyKDugeL8JTEWyjaGDleAWRuTLOxBo6pQYXMuDvezcPtm7iCv0ueco5rduOdzJ2G4PlWqwWCuHDqmIYPciGdNJPJh0NA9qL4sIb/fmyQsR4IeDJ0YHMwXNAFVdluK4nEFrjoBhyPomZct1/wBcrJAUjbblQXXc1o5WUZD4eWRhEBTPumPy1EQHwa22HuFVzGwzNczNGzZRy+w2nofKtNfsK6lWAKkQQaU4Kz3Yu5wSqeHUg5lOrP6kHXrloHNShsGSJQmSux6qdj67j4UTQDcRb6No5wv7xA/rS/iIuZma2cotwCdPdALECRGsgfAVOP4iGtanw3EJHXMwUD/mPwoN8V9K0yVkSBzLOIEdYg+npQaDC2sqKOg/Hn+NV8QW0bZW9kyNoQ5GU84132omlnG8GbndhSqnOdWXMPdadJH86BSOzXDRcW4gs23Vg8pcCgkGdQDlInlFP/0rZ+9t/vr+dKf9Xrv3tn+B/wCdT/V6797Z/gf+dAxvcZtgeFg/7JED9ppyr8TSPGcauXZW34o3CkhVHV30P4p8aF4Fw/vcViLV5s62WBCrKrLlpkSfsjQGOs0t7acdibVpV7tJAQAQSurMRsQDoAYEyTNB332rIqXb8IXPs+QW11MgF4Vm5+EepNGcMxjmHRjclQTlkXlmPfUyWHLUP5EVicDiGugvnZScoOsyCskHNynkIFVcG4vcBR9YULqCZUtm1WZI93bY7QNKD6xw/tGG97xeajxfFNT+6W84pgOLWfvbf76/nSjBWbeMs946hbqkqzIQDmGxG4IIggGd6VdlsFexOHF03bcsxmbRJnTmWBoNFxA4S+FF17ThHDgF1jMJg7670WvE7JMC7bk/rr+dKf8AV6797Z/gf+dVYrs8+XxvbZSyhgLWUkFhscxj1oNLSriVi4bq92YzQWHJgpgg6dGFNaWcbuQFAnMxYKR+ydPKeXnA50HuGfW0efitn/Z6/u/jTKsrcxTG3bAPia6CI30QmJ6llyn1Nai3cDAEbESPjQJcUveK5Ovhd48gCtv56tXOFwsYYXGHjK5wOaqcrEeumvwHKhcSWPdKpIDC3bMCebq34Zqa4gZhcPIxaX5wfxYj4UDOlnHLzqLZt+9n+zm+q3LMv86Z0JjbQZrYYAjMdD+y1An/AEniuh/3cf8AcVP0niuh/wB3H/cU79gt/YX5CvfYLf2F+QoMlw72hLt26A5NwwQbCwMpbb6cH6x3mld3s0z3GzrdOk/3WXVjdzHw3xvmP+FD9sXHD8t3DoudmuA58zA+JBqCeQY/Ol3F+InBWMPfsome9bl84ZgSxbkW5RAoHVvseFELbvKNNAjDYQP/AJPSvLfYxVEC1dA0EZGg5TKz/adYNKO0XEzgUtNYS39NaXOHBbc3JIkyDoBPlQ/aLizYNLYson09hC+YE6lASRqIJJ3oNhwKzfs2/ALhDqpM2AdQoE/343EfKrOCNiLFrulzkK0S1hZ2HS+BWS7X4/2IJbsIgW/bBeQSQQqGVM+HVifOvo/BuB2bYuBLYAL7GSNANpoBf0niuh/3cf8AcVycfiGKhwcpdJ+hC/WHPvmj5GnvsFv7C/IVTjMGgUEIoIZNQB9paA6gsbbDOisAVhyZ2iAP6ijaFxK/SJ0OZT8QD/00Cd8GRiXETFvvEbzzCB6+GPjPOj7PEUtgqTpMr+y0Eb+pHwoLiBZUtQSGR+6aBuN1npJVT8aCx+GZ+7iPDbVT6xP8iKAvHjLcWBPjJB5ay6Hz8eYfGjOEozohaQiaid3Oup8tfidfVLjsFlGFyE5BdyugOuU54+Gm3mYia1OHxauWVfqx6aiRFBfQ2J9+1+0f+VqJoXGOA1skgDMdz+q1Ah472mW1ee3cZkVED/R+8QdCSTtrpA+fKj+zfGRiFfK2dbbZMxADExJmNNNNRE9BSHtT2QGLv3Lgv21D2RZiRpDBp/CIpl2Q4MuCS6pvI/eXDc0I0kAR+FAr7X4jCoynGoXtTdEAGc2ezB0IPWgOM4zAKlhsTbLYc2vo1AOnjbLoCD7um9WdosDa4nd9mt31VkN1icpI9+3oNgdjsTtQWK7P2+IC3hbWIAOGtwzZCQcrsumwO8yCRQNMfhsJcIOItG4iYdbiAA+FQ1+Tow+rGmtKOMYvBJbt+12y5OGtd1AJg93rMEfq7zU4n2mtorLaZbn9lNgknLzu6jNGbce7O9D4rgCcSsh0vBBhsPbDSh3FvUaxEZd9qBn2txWCS2oxVsveNr6EgEgHu03gge9B1Brf4D6/7Z/ktfNuPcGtcRs+0W8QqjDW/EpUySEQxrBEkRtrW74HxuzeR2S4pGc76HZeTQfwoEj9srZdg11w6FxlQDIuT3pB971MeUU/sY3vsLbuaeModNoziD8qxV3/AEdg3bj+02/GbxjTTvtPw/GtdgLC2cJZs94rG2LaSCNYZeVA7qnFWM6wDBBBB6Eaj4f0q6pQZnH3nLtmUhpQBRtmkgMDz0LGegHSnGBChZJAzGRMe7sv/CBSftJe763Z7osrNdVZ6KWgk+Wkj51xjuD2nuEkZthM+Q26DyFB1xLhrtZDrlzWHNxV2zMtyYJ/WGk/nTLCDu8o2Cnu29WAYH4OYHka6x1oqeq3HSeikESfQgfP1rnEa3CFjLdXNPmBAM+uT50BuJ4hatkC5cRCdQGYCfmaTcb4rhW7vvHt3UDElVIbWDBgH8aajDW7yq720YlQfEoJE6xqK8/Qtj7i1/DX8qDNe28N+6X+GantvDful/hmtI3BsONTZs/uL+VePwrDASbVkDqUT8qDKYK5w1CSLIUgtlIQyFOkCDpI0rjBY/B2MXnsJ3ds2GQ5VjxF0I09Ada1w4ThpjubMjWMiT/KvV4RhztZsmND4E3+VB8c7VcIS6uH9mRVKWYuzpL+H5nfXbzrWWsdhrVrEJaXJ3uFW3AG9yLoM6/rLrtW0bh2FBg27APQqk/yrw4DCje3h/3U/Kgy2DucNW0FayJZVD+A+IiDrrrDa1XgH4cjXSbKwzyvg+rlX/qnStgvCcMSQLNmRuMiSPwrn9HYX7uxvHupv023oM97bw37pf4ZqjHYzA92e5thbmmRgsEGRBnl61qH4bhQYNqwD0Kp+VWfoWx9xa/hr+VB5+nMP9/Z/iL+dW4u94AFOrwqkefMeiya4/Qtj7i1/DX8qpxt7ITAAFtARpsCYMDbRFNAr4hww3rtsKAqFi5M/WtBkRR6gz5ZTRowTMznw+8AYG5CrrVlw5Fs6ZnBkrzlww+AzT8qPwmHyLEydST1J1J+dBxxFJttziG/dIP9Kz+KLZbakgFXyK2brAgx5FWH+Fams3x3Bh7QVfEq3VdSpHhZGH0ZjXqB8jyoHnDv7lP2R/KrwZ2pY2LWFXXu8oAI+vyyjy6n/Gi+HCLYX7BKfBSQPwigW9qLoZBh8rOb8hlSM3diM5EkdQv+1WFxvEmbhbYa6YvYXE2rRzRmKZ17tiAfs6HXlX1TKJnnXJsr9kfIUGO4NxFLF7G98o9pRgS8wbyN/dBQdgDCRJg89aH7PYpsJjjauhkt4sG6ueABfX+8AhjoQZHoK13EeIWbTWxdIBusLaeEmWOoXQGPjUbiFlr5w5IN0JnKlT7h0mYiJ03oMpxzE2rr2b2ZCDjLVsGR7lsuJ9C5b8K57Nx3uOztY7n2ty4cakZVMgzETHLrT7C4LB3bD4ZAr27J7t0EkqVIbKeZ/wAir8NxvDXLQuIQyM/dAhGnPMZYiRrptQZbGu1rH+02Rm724cMwHV7dtrLHyDbzypL3ARLiDZeLWx6wF1+Op+dfQk7TYUrbfvABdfu0lWBZwYIgidDpOwpp3Q6DrtzoPlXHNRjGt5WsnG2vpG94vmXMqkaFFP8AM19YrgWVAjKI6QIrug8zaxzrP8eX6USfD4QRzOrmB12I+NG3rgFxn2acimNPCM2U+RJNAcWti7esNlbMhDlOZYBsqnkdSddtJ5UBWDDPfzNGhOgMgZZGnxYj/ZNOaGwajxGQWmGjZf1fhP4zzomglLL/AA5O8ZSIF0EyPtDcHkZGuvQ0zqjG2iy6e8viX1Gw+O3xoEtnhrWTbV3a4AyqjEaBQdAw+157GBtpTjh5lCftMx/4jVT3QYYybdwZT0U8vMTOU+YFe4Ad39Exk6lSd2WZ+JEwfnQG1KlI+2fE2s4G+9p8ty2gYbSNRBjodRQB9t8I9xsFkD+HEqzMizkUBhmOhAgkb0C9u7h+JX72W7eHsgVWyTL5xC+BQPP0mm+D7VpNlHkm6Aq3FXwNciWURrpuTqvnNPLd5WnKQYMGDMEbgxsfKgxWEwN/CY+3cK50xCd3e7tXPjGq3WkaSWI8hRXZ/hpbFXcQFu2rL/SGzcXKRf1VmjWfBrppLeWmsdwASdANTQ2B4ravT3VxXgKxy9HEqfiNaDEcBw16x7Ld7u4yl7tq8rISbas7MjqN1BMTEzp0r6FS/iPG7dkPJLuiG4baa3Mo55elZ3iva1kfC4hGzYVkzXgI8KuQquTuQGJBA6Gg2VSvFaRI1Brm7dCqWYwAJJoFOOjxKQT9KCABqZTly3/xqu1wkoWvXXZzlCqo5KNlkakknU6TRQQqzXDJe4cqL0EaaddCSemlXZJdEnMLYDMTuW2WfXVvgOtBbgcILaZQAOZgQCx3NEVKlBKlSpQBvZCBgQO7eSZ2BO8/qnc9P5Lmc3UyZwt5DmtMdZI69dJUjoTT2sv2i4KVIvW37sLqfDOUn648ttIPKgb2OO2zlDnI7SMraQy+8J2038xrXmM7P2Lrl3SSyhW1MOqnMoYbMAetJ7nBcTcQXGey15CGRlzANlHhzDYmZHLQnWmmHYui3bGisNU6GddDpoZBGnrQZntdw++bl7EBXVMLh/7PkOpckZz4TIGURGhilOGwRuXMZ7HZmEt2rRtsAiXSqs7yTvqPGJOkHet/Z46hbu3DLdicmVpI6jTUf+qKsLbYNkA8WjRoZ84ggxQYwdpHt4zDl72e039luLy7wAfS9AGuSvpHWg8abhw2PKsxfCYrvEXO392otsEIBjLlnTatrjezti7YWw6E2liFDMPd21mdPWrMPwSyneEJrejvJJOeBHik9NKDNY1rnteBxgh1uTaYW1Ji3cXMrMdyARvAAo7hHZAWmxVs5Thr+iJrmUHMWUcguZmIjrTc4+zZSBComnhXwLHLwiBH4VSuOe+JtAqhHhYiJ89dY9Br1FBebtnCWVUkW7aAADXbYAczQmKvi7cBJizZOZidnufVX0U6nq0DlQ2P4f310WkIi3D3W1zF/qANvoJaOUiIpfj+GYhnWy120FM93bRCQFB95p2geeuu9A9wuLzOzaFtkHQb/DkT8PKT8Nh8oPMsczHqf/WnwqvAcPW0sDU825k8z89YoqglSpUoJUqVKCm/jEQwzAHf4dfSrAQRyIPyNI+KYVLjOt0kJnVhA2IUQW35zHpSVsTesqLKrca2GYZlG4JJHhMNt9mgdYg90SLLjLMlBqQZ5RO5n/OoU2OLXWvlLDIrkljbKyrHm0ZgyeZEjynWmeF49bRAgZbeUR9IrqdOeXKNJ5z8KD4j2lslQ3eoXHuNaDGTOoJAJEjSJ/lQdG7dv4i0txArI2cOmq5VIz+I6idAUPUb7gzG8XsjFG06XFYWmuM+oUokHcHxRmPpr1rjsqUZ7zLba2fCpDNJPvHNvpM8wDoK94jgXPEbVzui9nuXtO0rALsDqCZIgawOdAHhu0Vo90WwjKt9S1ogIxaNYIGoOXXnVdvtTYezbuLZNvvbj2hLi2AUmczDQExoDQvCuAK2LsvYN04fChyDcLas31LYaPCOvoOVDcL7N31s2++w5uLbvXWfDlkhxcOZHEnKxXaDG5jzB7jrovYJXW2VS0+ZrYhgVSQYyyHX6wjcD4VViuL4vui/0dpF95sudxtuMwRd9d8vnTHsxwprNq4rLlRrjNbtFs3doQBkmY3kwNBMVncHxOzbyo6vaQkgmS63CuimPENTqZMzQMOGcUZk+jIHiJLanMerNrM76DltGlaDhmHQKWVg7N7z8yf/AFS232mtna9Y0+rLT8SNvlS7iPGCXFywlwsYU5VIUxrOZwARrzn06hqr2MRDDMATyq1WBAIMg6gisjg8Gr3e+u5lulwyIF1lQo3I1/AVpOGT3Qkg6sZGxGZoI+FAXUqVKCVKlSgpv4RHILCSNjsfSRrFVXOFWmXKUETO5BnrmGs/GvKlBQOz1mAGDXAOVx3cfJiQa8v9nbMHIgtGIzWgFMHQ7CDoeYrypQcXsOLVyzbtAIr5lOUAaAAj4zOvmaP9gHJrgPXOf66VKlAp4hxe5ZbKCG/aGv4RTDC2zcQFnfXkCAPwE1KlBTxdTassyMw2EFiRqQOcnnyrq/wG0zzGWRlYLADgQRmgSYjrUqUHp7O4flZtqRzVcrfvLB/GurfArQYMc7EbZ7jsBG0BiRUqUFzcNtmfCNdxrB9RtRIEVKlB7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1268" name="Picture 4" descr="http://upload.wikimedia.org/wikipedia/uk/thumb/7/71/NAS_Ukraine_logo.png/175px-NAS_Ukraine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642918"/>
            <a:ext cx="3872174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4214842" cy="3786215"/>
          </a:xfrm>
        </p:spPr>
        <p:txBody>
          <a:bodyPr>
            <a:normAutofit/>
          </a:bodyPr>
          <a:lstStyle/>
          <a:p>
            <a:r>
              <a:rPr lang="uk-UA" dirty="0" smtClean="0"/>
              <a:t>У системі НАН створено </a:t>
            </a:r>
            <a:r>
              <a:rPr lang="uk-UA" dirty="0" err="1" smtClean="0"/>
              <a:t>к-ка</a:t>
            </a:r>
            <a:r>
              <a:rPr lang="uk-UA" dirty="0" smtClean="0"/>
              <a:t> нових наукових інститутів: української археології, української мови, народознавства</a:t>
            </a:r>
            <a:endParaRPr lang="uk-UA" dirty="0"/>
          </a:p>
        </p:txBody>
      </p:sp>
      <p:pic>
        <p:nvPicPr>
          <p:cNvPr id="17410" name="Picture 2" descr="http://t2.gstatic.com/images?q=tbn:ANd9GcQSFS7tyx2pWDQkT3atNQUdTSw57d7zdGh5w71quvpcYwz96WhXC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4290"/>
            <a:ext cx="3904735" cy="3074979"/>
          </a:xfrm>
          <a:prstGeom prst="rect">
            <a:avLst/>
          </a:prstGeom>
          <a:noFill/>
        </p:spPr>
      </p:pic>
      <p:pic>
        <p:nvPicPr>
          <p:cNvPr id="17412" name="Picture 4" descr="http://t3.gstatic.com/images?q=tbn:ANd9GcRJCTjSvvyD6LspUjleVrXTbKBS-nmzZnXh_pTPwDDh-6yNRqpao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357684"/>
            <a:ext cx="5000628" cy="2500316"/>
          </a:xfrm>
          <a:prstGeom prst="rect">
            <a:avLst/>
          </a:prstGeom>
          <a:noFill/>
        </p:spPr>
      </p:pic>
      <p:pic>
        <p:nvPicPr>
          <p:cNvPr id="17414" name="Picture 6" descr="http://t0.gstatic.com/images?q=tbn:ANd9GcRMFVaMtK2cYSvb_CoQW-hHaojJXjjJyRSCtVn_T_-3nuQAyapM-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286256"/>
            <a:ext cx="3428992" cy="2571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28868"/>
            <a:ext cx="5429256" cy="1554155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Україна зберігає вагомий потенціал у ракетно-космічній сфері. (Київ, Харків, Дніпропетровськ)</a:t>
            </a:r>
            <a:endParaRPr lang="uk-UA" dirty="0"/>
          </a:p>
        </p:txBody>
      </p:sp>
      <p:pic>
        <p:nvPicPr>
          <p:cNvPr id="16386" name="Picture 2" descr="http://t0.gstatic.com/images?q=tbn:ANd9GcTiBgyMEgjHVJxlAQMwa5lj8CRad3NgckkYI5i7i6Pyv8ISzQ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067" y="2214554"/>
            <a:ext cx="3286933" cy="4643446"/>
          </a:xfrm>
          <a:prstGeom prst="rect">
            <a:avLst/>
          </a:prstGeom>
          <a:noFill/>
        </p:spPr>
      </p:pic>
      <p:pic>
        <p:nvPicPr>
          <p:cNvPr id="16388" name="Picture 4" descr="http://t1.gstatic.com/images?q=tbn:ANd9GcQBWMOabAZ9qqNkDzXmvUb85lZME1_LnZJzfLudpYhdDRc3vb2zL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4"/>
            <a:ext cx="4404649" cy="2857496"/>
          </a:xfrm>
          <a:prstGeom prst="rect">
            <a:avLst/>
          </a:prstGeom>
          <a:noFill/>
        </p:spPr>
      </p:pic>
      <p:pic>
        <p:nvPicPr>
          <p:cNvPr id="16390" name="Picture 6" descr="http://t2.gstatic.com/images?q=tbn:ANd9GcRmVBrsvgxufOg27m-HUlwFGnz-i5_qSSyiJQMjvCIj-z5cnW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0"/>
            <a:ext cx="3571868" cy="2317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0"/>
            <a:ext cx="4572000" cy="292893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Україна бере участь у реалізації міжнародної програми ракетно-космічного комплексу морського базування </a:t>
            </a:r>
            <a:r>
              <a:rPr lang="uk-UA" dirty="0" err="1" smtClean="0"/>
              <a:t>“Морський</a:t>
            </a:r>
            <a:r>
              <a:rPr lang="uk-UA" dirty="0" smtClean="0"/>
              <a:t> </a:t>
            </a:r>
            <a:r>
              <a:rPr lang="uk-UA" dirty="0" err="1" smtClean="0"/>
              <a:t>старт”</a:t>
            </a:r>
            <a:endParaRPr lang="uk-UA" dirty="0"/>
          </a:p>
        </p:txBody>
      </p:sp>
      <p:sp>
        <p:nvSpPr>
          <p:cNvPr id="15362" name="AutoShape 2" descr="data:image/jpeg;base64,/9j/4AAQSkZJRgABAQAAAQABAAD/2wCEAAkGBhQSEBUUExQVFBQUFRQUFRQVFBcXFRUUFBUVFBQVFBUYHCYfFxokGRUVHy8gJCcpLC0sFR4xNTAqNSYrLCkBCQoKDgwOFw8PGCkcHBwpLCkpLCksKSkpLCwpKSwsKSkpKSkpKSkpKSkpKSkpLCkpKSkpKSksLCwsKSwsKSwpKf/AABEIALsBDgMBIgACEQEDEQH/xAAbAAABBQEBAAAAAAAAAAAAAAADAAECBAUGB//EAD8QAAEDAgMFBQYEBQMEAwAAAAEAAhEDIQQSMQUTQVFhBiJxgZEyQqGx0fAUUsHhI2JykvEzgtIHc6KyFlNj/8QAGQEBAQEBAQEAAAAAAAAAAAAAAAECAwQF/8QAIREBAQEAAgICAwEBAAAAAAAAAAERAhIhMUFRAxNhgXH/2gAMAwEAAhEDEQA/ANrMmzKpv0hXX2MeZdzJsyp79OMQmC5mSlU9+n3xTBcBTyqgrFPvipgtAp5VQVipCqU6otSlKr70pb0qYqyClmVYVSpb0qA0p0AVkzqscUVYSVT8UpOrlDKsSnQGvcdASOgUHVXeEevomri0lmVZr3dR1IkfJM6s4GD/AOpTTqtAplV/FeH35p9+eiJiykFXNU9B98EhXPii4sFIobXyncTw5Trf7upsOqQKQKg0n9E7mxz++aadU5TqIaSeXmPvkhmeBP3p99U7LOI0qTVWynr9807mOm1/JNidVLKEgAh5k2ZdWRQE+foPRBzpZlMXVjfRwb6JxiBwaPJpKrbzqfVSGId+Y+pWbDVtjidG/wDh9UTvD3WjxAVDfGZzO9SmdiSPed5SVMXY0DV6M82/QJxiI91h/wBp/UhUG4p3M/fiFMYx3P4D6J1NaH4z/wDNnol+IH5GfFURi3dP7W/RS/FmJgW/lEnwEKXji6t74flZ6H6qGboPRAGMP8vm0KO/ng30Sf8AD/RyUoVc1Jtb0P1TSen/AJf8lUxYNkKpTaTKGapH5Y8D9U9DFCeB5+0P0U1cEpsAve33YIrcQZsSPAx8lXqgH8w8HkfIKNMBugP9/hzb0UVoNxzgIm3IqpidpRNhoOfPXwSD+EH1B/RRzs45iLcBPkZWeUl+GuFs+VY4t7rhtpjui/xvorVPGOHBw/MeM+J8VFlOmDYuHGIBv/cjsqNHvOjoI/VDQn1xmdDD4cQJtcjqj08fTaLsPiYkDmAI+PRMXt/OTykGY6pMLZu/0aUs+zQ341pMAENNpOotrE6oLqzCfacJsT6fujue2bOnxDgma4cHt9SP0VxNQdWaAIcXXgmIv163UjiKNpbUniQ6IHAEeikT/Oz+5v6ob3wYkX5ZSPCVGkC2naHGYmM/SdeB0tqi0Hs1D3DmAD5D2VTbWZMWt0HXp4qdDFtbYPib2IFuPkrlTR/xbJM1SDJMOa7/AI/cI4xDXAH8QJgc22CrnEyNZve411unFfhIPi1n0TLhsZzXqWdABSL121zGzpbxAzp86msi7xPnQc6fOpqi5k+ZAzJZk1Bw9PnQMyWdVVgVFLeKvnT51lrFgVFLeKs16fMqqwHqRqKuwzYAk9EejSB1e1o6mfks2yezD7xTa0kSASOcLQpUaA0qNJ1BNz6EQpjGsc4GGy2YJqNvwsA7j1+C5X8n1GpwZ7aDuR9D8VKrhi2JIveQSfWNPNazMWD+QTxzt8NAVJ+PLCGkNlwJGV8g3jWJnos/t5NdIBh9l0XNZNbKTOe0hovEWkzZV2bNbJlx9oQANWiZJ8e7p1UcVjnvdlY2XXuLtkToB7fHoqlbCNZUa2pUh5iQ4kkSTFhbSDw1SXlfks4rrKNNlXLUDiGzJaCGvIJ94mwiLoGKFLeuyO7hd3IcCQ2Jl0qhiq1M1nsawwCRMDLOsAzfjHkkABoI+C6Tjb51jx9L9TDDKCwyS6NWuGnEMEjVvHnyQCHtjK2QfaNSifaH5DBEHig748TIF4N9Y+gTZ46eAA4W06FOnL7Ni2zaHdyuYwGf9RtNrXxa0OkecKRxTIgMb/ui55kBqrjaL/zHWfadr6/BIbQdxM6ahpmI1zA8viU/XV0U1XCYyNAMaX6+6oHGPuS8fsmGOEXa03n2WjxPdyySLJDFM4sb5Zxy/nKdP4dgjXcfezeIn5oIaecTrAifRXd5RymWuDrxDzGnVnPqqLHGBIgxe8weQK3OM+k2itaOvqURuXi1p8R+6BmUg5b6xNZ5rJt4glyWZRzFzpbxCzJFygLvE4egZks6CxmSzKvmThyCwHJB6CCp06RdMAkDUxYcbngiiZ1IOVylsymM2eoZaAS0NuZgkNMkEgmLwj0tq4SiwkUxVcBJD9414EwBIGXzHCNVzv5ZPTpONVqGAqOEhpjnB/RWX7PLLup1HDKXkhhIa0cXDXy+Fl1NLG4ithqT6eSgHsDgN69zosQG5hA7og2PiqlbYOKeSS8OMySXyc2XLxGsW4arl+y8v411zyzGYaWyAQ25JAJ6mA3j8VPDUw5gLc0kHuublNrGZ0NlqUaOPptAa4hosA11OB0HksvbFLENBrYjMYgZi6YBOgDTAkgC2q55/W98JYXZbic73yP/AK47o8zc/wCUXFMoB2WG5rWmLW04HUeq5UdqDvAxgc7o25P9UmI19UY7dc5wkGoRM/xAGsMxGbKQTHIR1VkupsbWPxNClEzPBo7x8AB9VcwOxKlTDVHupkd1pYxhBJzSSHAC9osNJ4rHwW2KLKjarsM/OIcXNeDoIvE/pqut2X2wwlbuNqBhJkseMoJsQZIhxtzS6bE6GzsopvZSc17qffYBBYXOFiLRHGFLG9j2ue98uzOgNv8A6YBDu5Itcf4la9XEOygsGe49kgaX1mD4KFOvlgkPbfQyRckXtEW58QsduRkc6/YTGOLqpGUOzEPa1rDUcCQ45eNxccgCqjMG3O7K5j45A93MABJI75Ikrr6uJp1WlhOvTjY+yeOiysNsVtOqXGnSOuV5m4dwNN1gtzn9pY5lmy4cRZzA17iHkyND7Q1tx10gLNr1gM5ggd7UWHW4JI8/Rei4zZtM03wKYcWOALRBBiRprcBcJjMHVFFwNQtzggBzK7SJ4ZyyAba9FvjzTGfVloBIMOmDIi0a8eKHnlZdGnUzDPUeRA9oh2kQJ1ggq8CvTwtzy50bMlmQcyQctamjFyWdCD02dNNHD1MPVUPUw9WGs4uThyEXJs6wyMXpZkHeJt4gNmSzqocWM4bckkCADqSAJ9Vt0thmJcbxIY289C7RqxecanG1n5lbo4B7uETxP6c0HD9oGNDW7hzHFxYHEAhut5cNZDpEWhbOz9v0XF7N5LmAnO6AHgEhxbzjwC5X8303OBsJsYC7ml1jrLROgtqRPqt/ZdBtXIyq2kG0xZxBDBYQC2QDJm5MrFpbepVf9N0kAk5pbEDiNeHxRMH2oYwfxHCACQ4B0W90iLdDxgrnt5e636jrMTszD06TnufTqBozGXNGhmwBAAkyo4fsvQrNa+g5sHvHI4gmeDvatZcTju1f4hlZjGzTLA1tS4/iSCQ6dBHy621Ng7bpswzM1RrMoyk5iAXEk2IPe1Hqp1/pK1O1VZ2EYxrW04fmuQHRBbPtDqDfks7BbYaaQcGudUInPnsTJgkCLTOnNcr282059fIXEtYwFozF3tCXG5PIdLLn8JjqrhDGAi1yJOsCLxqVrJ1w3y7/AGlt/FH2HsAuHRmlwFg05nXGuhBVTE44Mwu6qVHbsnMaZhz3OJzQyLgTzIC5fD7YrB0BjQ4G7nNNvI/JWGuJOZzi9x1c7Xy5DoE48O1LykSFPMe60UmHVjdXf9x3HhbS2isNMWFghZ0+ZeiTq5bq/gsVkeCQCAZgrs8LSpvZnDWxIB8SAf1Xn4ctbB7ZLKBYDcvB9B+yxy476alddWolkFjBP8py/JEp7UeOL/UO5/mHRYOC7SHM0HSw06LUo7Wp5uFpHzXO8W9X6e3Kh0c0n+emRfxaQgYrtFWbrTYf6XkfAgoe0NpMp02uA9o69JIMT4LCo7Zz69fmpOJq9U7UB1ntc3wLXfRZ/aLENOGc+k8vqWaGFxbAd7R15DTwR9sbPpbk1Bw5HiTAXG4uZ7pPP4qyal8L+wMDWxNTdsa2WtzO70BtwIPM34Bbx7FYgWIEjoSOnejj1hczh8Q5hlpLTzBj5K/h+0ldhltR3mZ6Lpyn5N3jYxLxvsbEbFqMJBySBMCo2QOcEhVKmGe3Vrh1iR6iyo4qKlR1Sp3nPJLi68z4otDElkZTlj8vd+Uc10nb5xm9RMyWZLFY91QguJOUBo8BzOpPjyQsy0g2dSDlXzKQcqigXoFbGNbqR4CJVHF1nmRBHT9h4Ki3NFs0g2gGR4HgvJy/N9OnRpYnEF8ZHAQMxkgGQdPHoi7sucM4qOiCWFuUGRe4vAPrCzaVdxfNQF4uXNdIk8C6LlbrdvllEZKbAJjQ5W+oC43na3JIJgsE73jlZM7u5mddb8lrYRtOmJ3VPxgg8jdpXPYHtMHOLXsAtOZos2NcwJmNPVQq9pgXRlkHQyL+Sw6bHT169OoCN20N0sSHdbzIUH7OpVuDgYjukARrxC5en2o5Ux5H14K83bbiMwjQEwbt/qIFkTY6H/4u0vzzkOWIaGAc5MAXWFtDZLKMtNbNUNpyugTpnuQPTijU+0Ypta97pm4a0kxEe0NRqsyt2iOd7hTa4vblzEuloJnMDmgGOBsnkvVPFYA0gDmlhBFjMke060fFZTarqhy5mtg2EHj/AEgqArVHvAbJP5WmT8PBdJsrtQ9nc3NMk6kA5gZ4uBgDVakYaGz6jqdFu9qCo1oGRm7MNDRq7eNBMDTghbR24ajhkDQAILg0A8LC11nbVktbL5JJLgPZjgBxP3ZApmAF248Ptnlz+llpUg5Vs6kHr0OftYzJw9BzJw9NIOHoweICqZlt7D7M1MSxz2mzXZXdLTPVS3PbUVRVAKMzGWWi7smJ72IYInQEmPBbWwtmsw7szSKphzZNPgcpkSdRlt/Us3k1JWHtet/Cpe1JYHfy99ziOOsqtgNmOeAcwbPAhxOscBHxXoFXCZsK4vzOILYuGknSZaSdLarj6tdgduywQzQl73aw65cSTf5BZlt9Lc+QNo4JzaWXeMMuECQ0mAeBXOOdeCt7F7MpPqG7Q46AcwT3hxWTVYylULC3eQYguN5E6tvN/gtzflnl5Vw9LeKe0BTa4bvNp3muIOV0+yHCM1uiqZluVhYzpZ1XzqQetag4elnQA9OHoDh6kHqsHqbXoOyOyXBubKwiJtrA5R8lXaafIeR49fTmsOp2/fcND+OhAnST3QOqoVO1LzowSby65k3MzM+K8ft6djsBUpGAWzefZB+IQ34NrnyAMvEZYn9FxtTtHXJs4N1FvDX9VWrbSqu1qHw+CmX6TY1dv4d7azd1DWR3v9MiZmSCdDYQbWKoY3Z81C4hjM4dAzsbDiO6e7PdEgx05LMrVHn3zfW/gP0Q6lKeJ9Vm8TtGlTpU2sAc6mTIlwzFx1mXCJFuM8FOniKQJ71soZDWAWEezf4nksptERdGAEeUKzgl5LDsXQAblY+3HNBmOYHgPJCO0GA2oNJ/nJdy1nVDAslF1erPZZq7VqPGXusbyYMvlZSod0WVUFFa6y3xyJbR6lWVAPQnFbfZrsy7Gbwh+QUmtJ7peSXEgBrQehW9ZzWfQZmcGggZiBJ0HUnguld2FrNYXOcy0SASTcgRprK6fZX/AE1ZTDX5hUf7QziAOUMmP7iR0WjiKG7o5nZ3PaSXFtnsbEnQgZbaX1ss3l9Nzj9uA2XsKnVMbypOtqJjhqZ7uvFdNh+w9BsEue466iLcwAtN+Ka3vtc128AOUuAfwEBp5EmeVrKQdWPCm3/cXfJo+aTl4a6yMZ/YsEDJkafenM+9oyzHWxXa9j9m7mnUHcu8EZKYYBaNJuesrnsU2qwio6oxjXFrQTmdAFn5Gc4v4qGK7SDDyW16r3FrS4Fpda50AAa694C53zGsTdsjPUcZveL6zwgq9s2iwmARBBDbxLQNRxBOvm3kuZf2sa6hUrNbUcBlpy7uznJzZQATo3LJ0ziFnU+0zzmhjKYa2ZIc6TYBjZ46nSBlT38+h3e18JXqsLKLxZsFpsSQQcwI7pInouR2lSJ3DRTa1+UirUzCXvkS6BbSOXFXez3bINeX1X91tGXSw5gS5gcZFomAAsGjtV+JxAZRbvD7vuCIkkkjhGvRXhZvtLFXD7eYypmhhc2RpmkDwAMeap7Q2wHVH1GABz9SJESIdkBJgnn6QszFYZ1MlrhBkjxj5oOddpWKOaibeIOdIuV1zGzp94gZk+ZWUwbeKYqKtKWZa1cWRUU2VFTz/f3KIx6amKriokqDnpiV59bFBTEoYclmTVOXJwUOU4UEk4CYBSa1EME6nWpZSRyMckNFPKWdNCg5TUTzLq+wvayngjW3jXEVGtEjgWl3/LlwXIAognI7Tz6SlvhZ7dZhO3dQ4irXbWqBlNp3VJzyWve8FrG5NC1t3m3ujmF6BsTtK3HYfM5oZUbAcPdIk3adY1kHl5rwDD4rKfH/AD9PReof9I8QazMQ0k5aW7cA213byZPEWnyWZY35Ewm8pVG1cSWA5y4sLQ4v75JAYPZ46lHO3nioTQpuDYIFLMXMbJnNGoMyNVz3bLHvFd7W2GeS68NEETxiSeWrlm9iO1T6NV4flcyuzcuc93eYSBlcLzEnl6K7OPhd10+M2ZjKrnuqBtPdwXHPlHFoJDSSdI87qt2ofTp1GU6NY7qLkudUu2ATqLSfZJ4LF21ins7wcCPZllQkEtzXOnxHFYVTEZ8pL2CCQZI0IBk6k8VNiO4xmLpNwdNrHuqfxXlzh3HGGUwCQS60GPJZFRgdwLRMy50kgDSXCI42HJclidrPIyhxAGuUxm4DTh9UDD45zSSCb2JN1nZPRtdeztHRptLGx3rOAZciZAc603A9FrUdsGnQLqbAKgc1zXlg7rYdmzO4zIiOfSF5zUNr+1r+4RxjX5cmZ0HhJidL+qXkNbE7RdUcXOJJccxPMnUoW+VVjrXupB3gu0rKwKqRrKvKRcrKmLIq/eifefeqA0ogd4K6YJmP3AUw5Bn7KfMtag2ZTafuFWD0RhV0qsSkLqWHoOqPDGNLnOMNaNSTwC7Sj2ebh6chhq1iWtFQPAArQ47uk0HRpy5nnhIHNcJ5WuIJShb/AG3wNOjXYxpLqm6a6s8mQ6q+SSOX+FzzXjiUoSfMoOekAeRUXBWydAT4CV1OxNmbqnTxRcx0tLmMlhIdJaM4dItc6cOa5GtER8eP7Ks6h5+azbfheOS7W12gqEVc2Zr94XGxaIM+8G2bMjS2qzaWKBdHjoZVdlAI9OiBcD7KS1LixmHXzUiB0F+p8+KAKnqlnWksX6bqOSHZg4EkPaJkGO6WuIFokGRqZBtFTEVWAEZqhBEEZWjr+Y+qFmQ6zZWOUWDUqtOqBTfLSLMqkyR0fAEt68Ff2Ltatg8+77hcG3GjwJggn9OZWHTZ+y0aOKmiQ51mzA5WB8pKzPDWhVtv1n1jUc8lxmZuCDwI4jSyFtE03jeNhrvep8L+8w8uYKzi69kSoAHEXOov4pqHxB0++CEpmT+9kmUBxcB4Ak/RQDcU7VOGj8x9B9Ui4cGgeZKB3OAH7/onb9NfqovamVFhpcRafL9kbDsM3+p+ik2FMH7C6SIlCWUKIdCUrQIAnDkIOSzKymDT1SzoUpZlrTBsym0hADlJr1ZTHolLZ1PCUCKeVuIe2G+9VzOmTmjuiBM2ah7Pf36MEOp4drnOqE2FUgmeJJEz5hZ+PxgFQ1X+7DC6ADUc0AgkTfWxPwWd2kxb2UqQHdZUa53sgEkukmeU6WGitsZE7cbfpYlzcjRnZY1YILmx7J534+PguUlGqVnFgHugkj+p0SSeJIA9FXlcbfLSTXkKOZMHJpUEk+dPSfcWBvx014q4MNdpJptBBmSSLCDI6/ZQUQ4LuMDsdtPDUnhzDvQ5z6rmghoBADRJ4HOD4evEYys4ktDgWzE5QJA0Opuq1TMQJcTGgmw42HC6zt+WvEbm0fw1Jjmh4qVCLOZmhrpFvykQCNOKxqWJmfkhbgIjGwnm1PA2ZTYfsoMqTXqotMxIygOYHZfZdmLXAHhI1bxg6XjUqpXe33aYHi55n4hTEIVanKxi6r7zkGj/AGj9VAnipAJQoIJykQlCBklLKpMbKBiUoRjSsPuU0IC03okoDEQFdIgk/ZSlQmNE4WoJFyQKgSnCqpSpSoZk0KgmZTY5BU2INynWbkDnAnIQ86AOvbUWQNu42nVrhxLyIBc2QYdxDdI5KnUxh3ZmJkCfviqDqh4lZvJnFzE125jkBDNQ0mQJET1NzfVAxDRmOUwOVyg5uqYlZ1UpTbwqEpSgmXylKgnQOkQmlNKB0pTSkgcFJRlKUBQ7qpF6ACpys6BPaokIjgoqAcJwFIhKEUg1FYop2FEWHut6zz6KuVIqKodqkoJ1qCYjxSmVEJSqJJpTBJXRJKUxTgqhwVIFQlOEU9c6IKs4sWHiqq51DlySdMUDSnCQTFQKUkipFTRGUwSThNDJJ08JoiknKQQMnlME/BA0pipOCYIIwnAU4TIGThIJ0Dkpkk8KhpSBThIrQSSSSBJSnCdUMCnSCdWBlJoTBSAV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4" name="AutoShape 4" descr="data:image/jpeg;base64,/9j/4AAQSkZJRgABAQAAAQABAAD/2wCEAAkGBhISEBQUEBIUFBUUFBUYFBUUFRYVFRYUFBQVFBUVFBUYGyceGBkmGRUUIC8gIycsLiwuFR4xNTAqNSYrMSoBCQoKDgwOGg8PGikkHCQsKSktKjQpLywsLDAsKSksLywpLywsLywsLSwpLCkpKSwsKSwpLCkpKSwtKSksLCwpKf/AABEIALkAyAMBIgACEQEDEQH/xAAcAAACAgMBAQAAAAAAAAAAAAAABAMFAQIGBwj/xAA8EAACAgEDAgQEAwUHAwUAAAABAgARAwQSITFBBQYiUQcTYXEygZEUQlJioRUjkrHB0fAWcuEkM0Ojsv/EABoBAQADAQEBAAAAAAAAAAAAAAABAgMEBQb/xAAoEQACAgIBAwMDBQAAAAAAAAAAAQIRAyESBDFBIlFhEzKBFCOx4fH/2gAMAwEAAhEDEQA/APD1EZwpIMYjmFJSTLJE2NIwqzXGsnRZiWMosmRZhEk6JIsGVWSBJsiSZUlGyaI1WbhJZ+C+DNqHZUDGlulFmyaWh37xVsBVirCipIIPUFSQQfzEpystRCEmdknGObbIsihYp/y5qUjRxzBSTYoTKTUpGzjmjJJsihNkkbLHGSROkumQKMsjZY0ySJllrAqyyJ1jTLInWAKOsgyLHHWQOslARyLMSfIsJpZUWxR3AInij+ESJkxGcYjGMSBBGsQmRYlRZOiTXEsZRJRslAiyYLMoklCTOyTq/hjow+ra9npGNqYizZdfSCRfb37cczm9ZjAzZQKNZcoBHShkYcc9J1nwtwk6rIVrhEBsXwXY88/y1x3nL5cf94/0yZR9P/daQltss+xEEmdkmCTOySVICk1KRgpNSsAX2SNljJWRssIgWZJC6xtlkDiXTIFXWQsI06yBhLogWYSJxGHEhcSxAu4kLiMPIXgCrpMzbIIS4K3E9SywNKqN6bLLTRCLXFG8URwtHcZmLLodxRpBFMRjuKYSZclRZOqTVEjaY+JAO1+F20Nk5AIdd1gdNr0Aevaz2nJa3BWfMPbNlH/2vOx+GPhiOc5yIrD0KNy2Kp9wBP0IuvYSh8bwj9qzEdDkcjt+9X+khEsqvlwOOO/ImjYpYgTKTQrGmxyJlggWZZGyxhlkLiALuJC4jDyDIYIF3EXeMZDF3M0RUheQNJXMhczREETyF5MxkTSQQPCDwgFPNkaazInQULDT55Z6bLKTAhP9a+pHYT0bH4Vo8mJVwYBaBN+f5mXczbF3miaZSxPBArjtxOPPkjiVyN4QcuxTYjHsBnd+Vvh3odQqo7ZlyLyWx5DTqQfxbgQOe6gdhOU8c8G/Ztbl0+NmybMgVDt9bbwpRdoA3P6gOOCelXU54TWSPOPYs04umGFI9hxRp/K2oxA/MGIsq7mxpmR8qLXJbGOaHF1f59YaZB7j9RJsHc/C/BS5j/Ov/wCBKnzD4Wy58p/dOVqJPNnnn/Fx9BOp+H+m24HNdch/oqiR+a/DjvLgelgL/wC7p/lX6S1ehS+SE/U0cQdPIXwS7fTRXNgkApsmKLZElpmxRLKkkCDrF8gjmRYrlEECuSLZDGMpkWr0zImJyQVzKzKR2KZDjdG/mBAJ+jrJIE8hi+QyRslmpjJpmrpLIqKOZAzR06JyrMqsypW9lVmVb6biBS3R6xBpomDUmRsZvUjaXII2hAiEgFROh8qeBI+QZNYGXTKCzUQr5fxBUw7vxW4osLC82RxJfJPkfJ4hla8i4MGJd+fO9bcaUeaJG4+k96FckS48VTDjbHptLqk1K7UBdAwFC/TTHjkkkC+olss2o+n/AAtjim9h4nkxZcu9MYFhVQKiogVFAUbB0PXufznU+WfDRR3WSa9I6Ed795TaPwxSw63VCq/255ueheU/DBvA/l9up/0nzvU5eVRTPShGts6jy1ogEBHBHfj/AJU4Tzd8QNI2f5ulwF82LFmXHqSQAHHCts/fWt21ybG40OZ6F4uuLBosxzZRhQ42DZD+7Yr0gck/QcmeIZfAHNlP7zC4PyXH4GU2AVuiOvQ9COanThf0YU/JztfVk2ii0XnDUY2OW0OQMdjMNzAkGyT1PB6+5M6fwj4i6zIVLuCQ3O1MahxY4yAL6ge9nuTxOZy+Xip21zf5y38D8NIcAfbpNp5IKLcCOLb2fQXl8Y/lXhYMjMzJXZW5ArtXSN+IafehFA+1+4lZ5P8ADxi0y0OSBf6S8nfh/cxK/Jyz9MtHGf2S7WAOnvKrW6MoaYT0VsY9pyvmjEAy0eTfH27zCcXB7LxaZx+oxyuzrLXUOJWah5JJXZRE80cytzUV+XuMEC+DQPmyJjxLufI21BYFkgnqenAPP0nW6L4fZ3xLpdQ+PFkZcuXGQGynErPgDKQrKtlmYnqPSO0V8G0mTS4/7QVVYYn2IrmlYsGGRiw5TaKANckmdnrPHMHzcGp1n/pxk0qlVyDcVffjy7SAN1qSOlX3lZfb82FdjGTylpsGkxqMOLdjRUbIEG5ugYknk2bNEzl/L3k7T6nWZlyC8WNFPyw+078harCkEKFUnty30nT+KeOabJomz4su/Hyg2hrZl4KhSAS30nH+WfGdFp9ZlzZMeoOqJIIVFKorKgKEFxTXjJ6AiyOQJiuUsly0W1w+T0TB5RwYkK4UGO0VNyUG2re0Egeqtx631Nzwnz15VOkzsK9PBUkDlW6XQoGw3E9Zz/GDRowVsWqBIBH9yKIPA9W+hz7yh8c+I+h1SFBizVkpGyFE9Ks1G/Udp470fUOORL5IcGp4yItvUjxh0kLzsvH/AC2mTVjF4cGbeGNZHUXtG5iLqh19PWc34x4HqNMQNRjOPddcqenvR49+Z1QyKRm4tFcYTRmhNCpLqvNuofSY9KXrFjDLS8bkLB1V6/EA+5hf8UqtNqmRgy9VIIJF8jp1kVzE24oi2dJo/OuVQd6hzRANlDfua6/0nqPw2+IWlcpj1GVcLUoAcMtuzUAmSyCOn4qI3deJ4VNgZyz6LDPdUbLPNKrPZPjrosyagZWyb8TKmxNwrEy+lrS+/XfX7xHYTj/LvxEzLqNKNXlY6bCNrqiBiyeqgy2AzcgA9gB1rmo8d80ZNVhwrmZmbEgx2TwUThL9262e/HeUNy0cEZRcZoh5Gqpn0b5jXG2mx5tLiUtnRH37QDtcBhuvi+aPPFTk8OBseQM5AHBG3p7zzjy94/lw5AN7/Lb0ulkjb7hTxYPM9AOpRkpmAKXRPcE8jj+k8XP00sMq8M7IZFOPye1+UdeMunBBBriXk8C8uecn0+UbCdu5bUdwDyP0ndar4kt89Riora2hAsgmjz1B/wBp6GDqI44KEjmnjcm2j0IiQvoUP4lDffmvt7STFlDAEEEHoQbBHuDJJ6HGLdnPbRV+K+XMGcetabinT0sKN/Y/mDOU1/w8Nr8tgwCU5ZmBLc+sAd+Rx04nfmRPkA6mY54xr2LRkzh9Z5CxjDtwna7MCXyMT6bvbQ79Bf8ALKrJ8PcoHpypZ+jfl257zvfF9UqYi5QZNpHBruQOv5zmNX53C7VGEBiwobqWgN3td8AVXe+1Tgd+JG0d+CHXYVwaDHgTqzE5rVT8w0SzEUeNwUfQACedeZsz/NG53IKLVsSOLU1fH7qyPW6k4MjY05G8ZLvn1AHbzdC9333mxEPEPE3ylS/7t19ibozSKldsNrsi3x6zIMJwjIwx9dl+gl7tgK+9/n7zXH41qsYIxanKgJBO12F/fv2qU+LXj+nM2/aSbrg9rFxTTsWjbW4jkLM7ne49RtqY0BbDv0BnOZMO1iLHpJFGxdccfcTokZq9ZHfoKAHHXtKbLlrK9HglzY5B6kEH8ppjb2Vkdj5S8LzjUafW5FbHhS3DsELZBt27ceNiCwYORvUGu0z8W/HdPn+WuFtzAliSrKy8LSkMAR1P/Lvj8XclQeRQYAiqPUHiiakWXArXtAJv1OR7dlHf/IfeQoepP2JvRTNCSZsdE+3/AJhOoxop4QhNyoQhCAEITMAvvKnhoyuWZgBjAJB5Y3e3aPuBZ7WJfZlroZVeSlD5BiHD5DxXcKCdv+s7vF5UfeA2N23dl7AmeN1eXjlpnfijcNFf5P8ADMWTIS72y2VQqxDCj6lYHqPY8Sz1WH5D3i3HIT6D0bc3AUD35AH5S28L8rPp9SCuPneq7gpIo9b+hB5MuX8X0y5dmLBsyIW3ajKgLqfUPQx/C1iuntOO+c78GjXGNeSzw+NfIw48Lko+NMYrpeT5YbIS3PG4sK9x07yTJ5g4H96pJ7B24qrB6c8np1ozkdVhGTK5JLBRjB2hS59N7lJFFgb4PW4YtXgxggZDsbYaKE2GZhuIC0GVRur+Ygc0JVY5zdy/n+yPSjrdP4gmQkPqFxgC7YtR6+7gX0/WUXi3iJVmBNL6dp2tZB3XuXf7r78fYmIafTpkCkOzpbFQCNpKkJu6A3QH3FRrxbQ1iQNlZhdgWLWgRXI4HUfkPYVvDpoONtEObT79yx/6rxvidGzUd4I3Iq2Gb8IUMemy7rndOV1PiOMtYzFT8wnleSp4BLEUT1+nH3lT4lmbGuwfhckgkmwwuwKoWRRuVeXVMQACwAHA3EgUxbj29RJ+h5nVHGjFy0TeMPuzMQ28UvqA46dOJXupsCjZ6cGzfAoVzzxNzrGAIR3AI9QDMoJK7TYU88cX3Bmuq1zvZc3ZH9ABxf2H6D2FbLRi9mBpshbaMeQtuZAoRyxdBbIFAsuByV6j2ka6sjt+pb7SI5jd2bu+p6+93d9OfpNs/iLsOdt92o7yeeWYkm/r9JeiETHXcG65BBN5D1Fe8rMgVOSQeu32rsT9f5f1lpoUBxtdWCpJ2Jv5DcDIbIXgHgC756ST5acmvzJJb9TK2ovRerKvCGIbcSAxBJ/eauw9hDLqR0FUOgHH2m+qcMx/y/8AMr87+00SsqyLUZISDK0JokVKyEITcoEIQgBMwAk+DSMx4U/Xg8feRdA6n4eeGsdSmVCQUN8XuqqYCuRwev1n0j4V4BTDI9eoBgo/dY0evf2nhfw71Gm0zf3uoXHfJsNuJ4AACg/pPYMHxV8LXah1anj8WzNXHUk7KA+pM8jisvUN5E6XbR2OTjjSj+Sr8w/FYaXNl050/rxtSF96I3G662k10o977TlvBPKGfUYzmdUdWxNm+Y2Tc7HIH4INeskA2TVe90G/ilrv7Q+Quiy4c+NGLkBwjBmXaOXpWFE9DYs2KnVeV8mn03huPT5sijIcJ+YoIf1G9ygqSDXQAHmozxbWn7+34qikZJHn/n3y7i0urZMTFcYxo2z1MdzBgTd+6/luj+HwLRr4ANUUP7SykLk+Y+45TnKKAm7b0A4roDKnz+P2vxB8uIelseIBsvospSNXBN+oGutAkDipPgzY00elxZkyFdM2R8gxbCuTNkJ+U4dhW1VZ+K6/aWbcVcdkremSL4Pix6d2z7y4+UC1LtXIxybkQ7wpoCjRP4bkvw90Om1WfOuqXeqYUZAXZePmMrn0vzQK9+Lld4u6HTjDgTKinKMl5XV8bbBkS8ZRF/iB57ESp8O0rJ8zaxDNjbEGVq2hxtyBgV5teO1EX2mWJyUXyuzSVN6LPQsjnJ6iMKsz4NwVj8v53y05Zx2cdfrKvxDVKCRjAAoi6F13HDGN5W5ahhQMmJKGXgLjONht+p+WL+8rX8PYn8eP/EJpB27ZSXakLkDbd87q210XaDu3X7kjb9LnT+FeC6bPouU25iW25QzAkh2AVhe3ZtABFfW+Jz37HX4nT/GP9pb+H+YNPhxqjP0Ld0PUk/xgyM/NpcLsiFL7iDH4Qg0zZW/HjzfJdCBe/az7r3ey1Vd5Sal7PQD6Af6x/wAV8zYsjZNmRFXIcbMCeuTErqHFXyVcg/Ye0o31+P8AjX9Z0YYSSuVmc2uyLHDm2p9zd+/YfpZkL5r6RRvFsW0esEgVwDIv7Tx/xf0mvF32IsmyGJZmhk8QT+L+hkD6tf4v6GXSZWyLK0JDkyD3uE1SIF5kCEyDLlR/TaJSPVcbx6XEK4v6c/ausqhqDNl1PvM2mXVF/hyolUgNE9v06k37yx0/mf5Z9KigCvTYCrD1buWBB6UQR9pyP7T/AM6TYaz/AJxM3iT7lrO903nJiBwE4Wyo3EsNvqIGHgDb0WjTdzHdN55UBRZVT6gceDAmT8IrGz7lNHkFgRY6V0Hmy5bPA78dOvbtz9pvjysbAUnue5Ne/PSUfTxJ5Hrv/XuLbdIWtiAxyKrHrTDGS7qQxBGQtXFBuTDWeddjOiDGhP4cbjea453D1FiDQoACyep48pGoKqeOoqztu6vgg2es1XXOt0Oo5vji+4HB+t9e9zP9MhZ6Bm86iv8A4cTAWNmPLR5LlqGTqxYG7BOwgmjK3W+cDzsyuPUb5BYr6iQo6qvIHXv1NCuNbUg9gSSboke3QDgd5G+uJa6HP0q/qar/ACmiwIcjon8wHnbsAJB4RhwOdtbqrk81fsYufFzXar4Bsgdfe+PublGdV9On/Os0Opl/pIjkXZ8WPsv6GQZPE/8At/SVByzRnlljRWxzUeIk9K/SJu5PWaQmqSRWzMxCEkgIQhACEIQAhCEAIQhACEIQAmZiEA3H0k7UQLLbu/T2+9xWZuCSZUB/2A/1v6Qy4Spqvb2PUWOR9D1kNzIc+5gE6uB1APXmvvyB09ushLTXdMQQbbpgzEIBmYhCAEIQgBCEIAQhCAEIQgBCEIAQhCAEIQgBCEIAQhCAEIQgBCEIAQhCAEIQgBCEIAQhCAEIQgBCEIAQhCAEIQgBCEIAQhCAEIQgBCEIAQhCAEIQgBCEIAQhCAEIQgBCEIAQhCAEIQg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5366" name="Picture 6" descr="http://produced.in.ua/uploads/posts/2011-10/1319198062_zenit_3sl_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48781" cy="3214686"/>
          </a:xfrm>
          <a:prstGeom prst="rect">
            <a:avLst/>
          </a:prstGeom>
          <a:noFill/>
        </p:spPr>
      </p:pic>
      <p:pic>
        <p:nvPicPr>
          <p:cNvPr id="15368" name="Picture 8" descr="http://produced.in.ua/uploads/posts/2011-10/1319198030_okean-005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0" y="3048000"/>
            <a:ext cx="4762500" cy="3810000"/>
          </a:xfrm>
          <a:prstGeom prst="rect">
            <a:avLst/>
          </a:prstGeom>
          <a:noFill/>
        </p:spPr>
      </p:pic>
      <p:pic>
        <p:nvPicPr>
          <p:cNvPr id="15370" name="Picture 10" descr="http://fs145.www.ex.ua/show/24021424/24021424.jpg?16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3039585" cy="2128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4" y="2000240"/>
            <a:ext cx="3543296" cy="341154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1997 укр. Космонавт Л. Каденюк здійснив політ на космічному кораблі </a:t>
            </a:r>
            <a:r>
              <a:rPr lang="uk-UA" dirty="0" err="1" smtClean="0"/>
              <a:t>“Колумбія”</a:t>
            </a:r>
            <a:endParaRPr lang="uk-UA" dirty="0"/>
          </a:p>
        </p:txBody>
      </p:sp>
      <p:sp>
        <p:nvSpPr>
          <p:cNvPr id="14338" name="AutoShape 2" descr="data:image/jpeg;base64,/9j/4AAQSkZJRgABAQAAAQABAAD/2wCEAAkGBxQTEhUUExQVFhQXFhkVFxgVFxcUHBgYFxUXFhgVGBcYHCggGB0lHBUVITEhJSkrLi4uFx8zODMsNygtLisBCgoKDg0OGhAQGywmICQsLDQyLCwsLCw0LCwsLCwsLCwsLCwsLCwsLCwsLCwsLCwsLCwsLCwsLCwsLCwsLCwsLP/AABEIAPoAyQMBIgACEQEDEQH/xAAcAAABBQEBAQAAAAAAAAAAAAAFAgMEBgcBAAj/xABEEAACAQIEAwUFBQYDBwUBAAABAhEAAwQSITEFQVEGE2FxgSIykaGxB0LB0fAUI1JicoIzsuEVU5KTosLSJGOD0+IX/8QAGgEAAgMBAQAAAAAAAAAAAAAAAwUBAgQABv/EADARAAICAQMCBAMJAAMAAAAAAAABAgMRBBIhMUEFEyJRYXGhFDKBkbHB0eHwFSPx/9oADAMBAAIRAxEAPwDKxjCt4XAACHDgDQAhswA6DSneK48371y80g3GLb7dB6AAelQr450QvcEvobga2R3IDXD90K0ZSG2OaREb0xwlIH2LpwW53lpH6jXzGh+dEkSq32CxUrctHkQ48jofmPnVtIoUuOAOMHBbrot10vSkNVOPBBSWSuua8rVJ2Rtlpl1p5jNNPUHDYFLNqnLS0N4l2lw1mQz5mH3U9o+XQeprmyUsk5MPSzYoFY7dYY7pdH9q/g1EbfaXDXPdugeDAp/mFV3IlxYu5bFN93T5g6jUV4CrZIwQXSot+xpRC4KaK1UkEm3XDboh3NIa3UpkMGvZpaYepRWumibgbRCvIKawtnO4EabmpN8VK4PY0zdTA8qJAFZLCC2DtQJp+PGvPoIqPmqxnZmt9CJDAgjQg6QRuDWnYriuGxHCLVl8ULTMoVS4PtNYyiHge7JX5VlpuFtSSTzJJJ9SabF4kBD7oLEeBYLP+UfCh2Q3uLGyeMhfszi+6xKEnQnuzG3taA/GK0ljWPKY89x51qvDMaLtpHH3lBPnzHxmosXOQch8GnUNNV0NVMFMjrGk15TXJrjkczV6KUwqt9suLmzayoYe5IB/hUe8w8dQPWoZK5eAX2t7TkE2bDQBIdx81U8vE1ULGHZzCKWPQAn6UR7PcJ7+6FaQu5raeznB0toAqhR5Viu1Ox4XUY0abcs9jEV4RfGvdPH9JrlzBON0YDyr6TTAKeQ+FducMU/dX4Cs/wBpl7Gj7LD3PnfhfG2wxgSV5qTp6A+7Vx4Px+3iNFlXG6n6jrV17R9kLF5CGtgHkwABHrWOXsA+ExirOoYZSdiCYE+B2rTTepcdzLfp9nJoRFNNbqVl0pIFazERXt1GuURumh16oOI5pNdY0k1ZFGM31+JMCj3D7MAdAKD4NM1yeS/U1YEGVa0xWEZJvMhGJeok0q+0mkTUgWZubZUsjCGUkEHkRoRRTgPZ5sUtwo6qbRQvm2Fts+Zx1KlRp/NvULiZTvrhR+8RmLhoIPtHNDA7MJg1ZOwXFbaXGsNaH75HDXMxkhUZwkbAaGgOT8tNdRzxkqTjpVy7C42VeyTqDnXyO49D9aqWKa2XJtZhbOqh4kA8jG8dancCvG3dW4NlMN4qdx+PpV7ZRUNzJhVKx7YrLNKC0opS0Ok11m0oO4A4jYFcVa8WpQNQzkddazn7Qbk4hF5C2D6lm/IVo5NZr28st+0h49hlAUjX3dCPOarKSXASuDfKQT7BvJOmg1nmTWj4bj2HQ5GuoGG4JAqj9mMATYVbY9o6mPHmTU25we2WCfszuZyNdByCYkmNyJ0k0onic2OK8wgjTcFjkb3HVvI1Ma7VC4TglwlxQBKlss676wehFHeNz3ehP3juREmd6HkLgL4ltKyf7SLSAhmGsaEb6H/Wu4TieLDlbd8XILDIzAH2SZGoGvst8DQn7SbrN3LnTMrSPH2fzo1UX5iAXSzWyxpiPZHiAflXhfqFb0RR0UD5Uqac7cIQ7sslu9QrrUtrlNstVLkdjTNy9AJp27UVUzuF5bmiQjlg5ywg1waxCieep9aIXnpvDLAptzRzGN4gwpaon7SKfxj6EVB7urFGUNRrTjSDI08qn8e4UcLe7pmVnCgvl2VmE5J5wI18ahPWel5iOn1OYSwXJABMamBsOp8KL27cCKt32SYMfv3ZQQ0W9RuACWHl7QpXbHsobBN2yCbR1KjXu/8A8/Sl+slJvHZDnwmdcW0/vPv+xI7M4vvLCz7y+wfTb5RRBzVQ7MYvJdKcnH/UNfpNWwvNFpluimLtfT5V0l26nCK8BXCa8r0YxEi3oQaAdqLC3FtplBch4J2UAn2tPIUUxXE7Vlc11wo5TqT5Aan0oGnH8PiHYD2SslM8KTsTBB8NjWLVRfEl2N+imuYPuH+xCBUy9ABNXG3hydtPlVF7J3PagbaVd7uPKggDal+ORingFcURQ8zJXTrB+k0VdJCA/eWIOk+FAnwfevmzlDM6Hmd5GxoliLjrlLNmy+Ec6jBccPBbfO2m4MxBBGoM9RVY7YdnBir1i0PZSXZyOSgST5kwPWrlYx0ggjfUH6ih1/Gd0l24ecKvprHxNEhncsArNuOehUOLYZbd0ouwA01MfHXaPjUImn7xLEsTJJkmojsKeR4ikzzk2nNtLHI8hrl5qbBpq7dqEuSz6DF9utP8Fsz7R3Y/Kh9w5yFHM/KrJg7WUfKtMVhGW19iSxgVFmu4i5yrg2qUCI17U0ruKSqy1T+6qWyqWShdp+NjF3e97pbdzZihMN0JB2NN8F4W+Jupatj2m58gBux8BQ1hrVr7K8TfCXBcWDIhwfvL0B5VglaqVg9FRpp6hvb2NWwnCUwtu1btj2V3PMk+8x8SaKMARB1B3qDa4imIsi5bMj5g9CORqTZuaVmbzyW2uLwzOe13Z79muDEWR+7DBmA+5r/lMx4VODSARsRI9aumMtB0YESCpBB5jpVVXh/dTb3Ckhf6d1+UD0q1PDaJ1drshFy6r9BjlUDjXERh7Rc6sTlQdWP4CCT5Uvjt5rVl3QSQBvrGoBPoDWfcW4tcv5e8I9kHKAIid/PYVpcscC9RyyDxDGvdcs7ZmPP8AOQ8Kj2jqPMfWkGuVQOuDWuyV0B4NXXFIly0VYSDvymPLasw4HfLoty2fbXWPEbqf1zq3cO44rFZ0kwQeR5ilDWHgap9wvwzCqmUAW4AAhkDbZtSYkn2jrPIUrH4MEKgKrAADWwQ2kCSdiT4jnU21bzHlArl4ZZ0Edeld2C8HLWHAULJMddTHnWa8d7WKcU9pv8ADRsoI6wMxPXXT0q2doeK3Fs3P2cBrpECTABOkeLc48qw++rBiHkOD7WbeZ1mtWlhzuMGqnlbTTBeBAIMg7Ec6h4jeqnwXiptnKT7J3HTxFWfNIpnHkUyjtO95SHak3HqHeuFiFG50q6jyVzxkIcGtZmL+g8qPkwKiYCxlUDoKcxVzlRmY288jJJLU++1NYdadxBgVJVCMEJJNTcvjUXAbT1qVNUbLroZxZw8anoY/Op1s6VYu13Z3uGNy2CbR5b5CeXlVbQ7eVJLJOTbZ7vSRhCC2dAzwDjLYZ5GqHR16jqPEVqHD8QrqGUypAII5gisZmrX2J48LbdzcMKT7BOwJ+6egP1qtcscHa7Tblvj1NGU7ihHE7OoPhFE1NRuKrmtyNxR08PIjmsrBXeJ4cNbdTEMrKZ8QRNZHctEAEg8wTGkgkGD6Vcu0nF7js1tcoQGOcsQBIJ8DPwqqXrDtcgaF9IBgFoj4mJ13NE85SlhEy0c66lZLv8AoQDbOSQpgQrNykkkeWkaeFR6mXLLSyx7Y0ZYg6bkD8KiUVGcl8N4lcsNmtmOo5HzFWizx6zdgk91c5g6KfJth61SxXYoVlMZ8sJC2UOhr3AuLMwhL48mAb5giiuOxhRC1+8oQbnRR5ASST4VhqmNtD4aUq5cLe8SfMk/Wg/ZfiF+0v2LV2q7UriALNoZLIM5mkFiNiYnKJ16nTahmIzXsP3tx0ZkYWwSSLh2gbRcGvmI50GNKVzEZiADmA1jMNJjrHPwrTCCgsIzzk5PLEqYNWrgt8m3ryJHpoR9aruNsxdI8Z8pE/jVl4BhG7jNHsl2jTmFWf8At+NXjJRfIOcXJcD140vg2GzuWOw0FN4oQIG5MCj3DMMEQDwrXD3MNrwsEqIqBiHk1LvPUFRJq6MrJljauYk6UoGmbj1xI/gjCCnO+8KRgrJbTkN/yoj+zDpSzV+J06eeyXL+Aw02gsujuXCLJeshg4YAgrBB571lXHeENYZTvbaSp+qnxFayh09KBYvDpdK2nEqQwPnMgjodBQZrI5017rl8DM5ppjrRfj/BHw1yDqh91uvgehqJh3tppctC4XAgZihQTIYEfePiDp50Kumc5bYodXayqurzJPgtHZTtbliziD7OyOeXRW8PGrTxXjlm2pXNnf8AhTXXxOwqlYTgC3Bmw5LNv3VyM/8AYR7NzyEHwpxcOBvPTpB5gjlWfU3WUeloBVRptW/Mrlx7L/cAG+hzHNuxJB6yZI86i3LE6Hrpyg8jPLzqx4rCBhG4/WtQcHhwWdW95Yg9QfvD5Vmr1HG72GUqk47H0IONwgu2XOv7Tah82xdR7/jnT5hZ3BFALt5X/wAQQ38aAa+LpoG8xB6zV1OGMgjS4sQf4wNv7h8xp51/jnBNBctpEyWQHrqDbB95d9JkeO9M9PqYz4bPP6zw+VXqhyu/w/oBPhDupDjquvy3HqKYpYUg6b/A/nT4xrfeCv8A1qGPx9751tw0KyNXqmpirX3rA/suOvybNSjew8f4Vz/nJ/8ATUZOwDzSltk1JfE2/u248Wct9AtNs7NtoPDQfGp5OHCdZMlifU+FXvhua3h7andV28WYt/3Af2ig3ZvgRBF65/YD/mjlHKjd7p1ZfrP4Um1+oUn5cX8z0XhWicV5s18v5JJsK0EqCy6g7Hp6+tS3WBptUVTo8dDHprRbs/bzoSpgj2S27KpWAUWIBP8AEduQ1mo8P1d0ZqGcr2f7A/F/DqZ1uzGGu6X6gnEtpTFke1U/jOEKHbQRsGIEyF9ojdspMctvEwMO+p8q9PGWVlHirIOEsMduvApeFw+akWLRZtaLW7YWKW+JeILTQxH7z6fybdDonfLL+6juEbQrERUj401l1n0pya8XOxzk5Pqz1EYqKwg7hz7C/wBNCbul5D1J+tR+zHaFcQoVoW6o1H8X8y/iKmXll7fk9ewzlCuUHCWGO8bKG2UdQ+bYESP6qqK9mvaLqxaTJzbyec86LvxnDvdK3A1szHeD20n+ZfeUTzE+VHbGFgAggqRKspDKw6qw0NJdR4jqdLY5w+7+a/E2vQwtrUbM/wC9iuWrOXTmKKEC+jtd0KL/AI3XkqP/ABknQH3vMURv4JHBJIXKJZ+Sgbk9fKq/jsb3hyICtpJyqdyYjvH/AJj8hoK3WeL0arS5lHn2fv7pmTQ+FairU5hLEV39/hgFx6a/o1GxdqIuKNV3HVT7wqdiDs3o1cSksZY5PYDMqwHMEb1LAVlysMyR6r5jmKhtZKmV9065eh8PypIxoU6yp8QR89vnVsZ+6c1lA3i3ZUPLW4afHX0P4H5UCfs5iPujN/Lz/wCHWfSavtnFodQ0HqpGvmKlK+bfI3nKmtlXiF1Swxbf4bTY84w/gZUnDbhYKLcsWCACNWYwF3Gs0XTsVjS7W/2VgyzM7SFzFQ2aCY1itAYag5ASrBwxPtAoZEPudR94GjmB7RvcR7psvbusGZZDG2QEANwMQFOmY9aYVeIOcW/YVanw5Vyjt6Mx3Bdm7z6wqL1gH4dTVg4b2ct2yGcl3GwOseIGwo5cxin73og+UjQfKmGuk6KMoPXU/r40uu111ixnCHGn8Opqe5R5+PJzEPprv9B0FQyhJXwNTbeHHr4609bwwGtYt6QwTwR7Wh9SPjSsHfay6Mpg6pMecSOY8PGlukMR1E0jGLNtj09oeY1roSxJYKySawyz3rKX7YdoCQVJYSLJJAbX3rlwmAiDeZM6RUr3D3t3WVpBGhGk9RMEwYOoovhOL90xAUsCJMZQUbKRnRmByvBImNjSDiO8MwFAkKq7KJnc6sTOrHUmnFPirrg3Lrjp8TzOv8I3YcVjD6/B/wAEa2/dnUaHn+FTgwIkUxiUlag2bpQ+FI7Zy1EnOT5D1Vxriox6ILzXqRZuBhIp2sr4CGaWL7IwZSQw1BHKr1w3tMt1MzQLtsGQdAQYXMPjtVAWrF2d4eI7xxodFJGkeBO+o+Veotm4RbQZ0wtxuJ2ItoFnKJnfx8+fOpvB+JPYB7szaJk231Q+Mbqf5hr501j7MWmOhPh01r3DkBtR50pc2ojJwi44YZ4lxQ3gAoyWhDZZzFn6sw3A5D13oTaM5jTGAvRKHcUu0YU/1fhQpLnBMK1BYQ8IIj9dKZw4JlTupj05U7ZMgeIimSct5D/GCD5gTUJdUWyPqKSUozgeEhgHuMQre6Bu3j4D68qMrwy2olbaZRAl9DOYidSdNVrsKLw3z7GOzXQi8JZKYMMp3UfAVw4JP4R6afSrnd4OhADIoYaFrRAA10JH105GgHEMA1l4bY7H8D0NdnKzF5L06uNjx0ZW+M4UKhKgjyZqsnBsexwaIFUA2TaDwk5YZSCe7zSJb72x8ahYuzmQjwoDirJfh7FHYXMOwurB+6MwMjwIBFMtBPd6WY/FV/1qXdB7EYXIzA8iR6DYjzGvrSAu365US49h+7vMukALECB7i7DlQy5cyxPUD1JgfWl9iam0vcY1T3VqT9kSEt04RSQQDGaTtCrcedY0yKZ1FIx2IFohXF0FhIAs3NRMT7QAAkjeqqmyTwov8gMtXTHrJDeJGoPSR6EVwGQw5QfpRA8OuNukLzL3FWBzMKrT8aEG8CFZdFZFO87gcz610Y5WV2+KZevUQsltXUQje23gBPm3L0FPd+EnrQ/DsSs75mYyPBo+gFS7WG5tqfiB+Zq8kk+TQ8PqSsIzksSwKwCBl118R+VOd2Gr1ka/nv4Uy7lTIoEk28inUJKeESMKpBNSqjYe7mExrUiaDPOeQJn3CsKLlxE+7u39IEn15etXe/ixcIQAqqjY9PL0HxpngPAe5uXbmZcsALmMEjMxYaiJ9lfOptjAh83smZJkcgNzPTevUXPbBnVSjZYvZA7it1QoCmZ115fqD8aRwp919aZxVuSTJ8P18KasEo4PI0nliSwOlH04HeL28pDjlXbF6bZPr8jUvFwykeFA8LegODtH0qILdH5Fk+OQrhj7C+dR8beAuW5MANqegO5+FP8ACw2IGWypcjeOXmdhVlwv2ePcIa7cCj+FRJ26nT5UWmmbnnBnu1FUE90iwYIA3WjKGX3JA0UCBA8ufn5VC4riwjurjODlcZjIEMmgJEalbsgdBViwXZxUVAxZiqhQzHWB1jen8X2cs3BFxJGmksBoZGgPifiavVoJxtcpcr69Tzll0XHCA3C7rP3jlVCzl30AEnQQBEMuvOJoRx1V7po93OhTzMgx6Abcoq4jgyAhQNNyPz5+lZP9qnH7eHurh8OZa3JuaghS0H1c6Ezy86rHQWu1tLH/AJgJVqK4NOT6D95oBPhQfA41ER7L6m+j2lQCSzOWUAepXcgeIoLgO1heFuAeY0+Io1wq2bl62EbLmvWyrQDot62xyzz/APGj6eidE8TRu1d1d+nzBls7Q4NrYsd5ObuEVpMnMmhkjQmI1qucSSbTgb5THmNR8xV37b2jFskzqw/y/lVNu7Gsmo9NzZr0L3UR/IiWe293CXblvItyzmzgE5SouRcIDQZHtHQjnUl+OWcdddizIhwrWghBJDm4WLCJB0CQeulMYXDKpzlWNwpbUzkABRApKmCdY50/eYswYiCoIBzkQCQx0thRuoPpTCV2k4lGLUscyXv8un4if/j9W20+mejBXFsfjb6LZW262woVjGU3SBDMS0eyd4+MzUezjgLeF/nGU+juk+Gw+NGr1piZZh/whvm+Y1Wr9xrl72mJyKQo6agn6mu86q2vy4RSSeePk+vv/Rq0+juos8xyy3x9UHcCmV2TkWJXw6g+BAomD8uXSomHTNDbbH150rEXCW8Nj68/jFKZ+qQ7fPQda8ZEbDXzpTXRMUm0n6/OlXEDbChvHQx6qvK3LsPpTk02Nq7NBwYDtnFsoZdMpOoI6eI16163xPLaZJGoKiOhOY7RyH08KgYXEyuvvSQR0M8+lM4jcj9dfypnO6bk02MadNXFLgXh7hKkxP8ArUe7cRhB0NIw18qxU13EkHf40LbiRrwOXLunpRDsp2VbEMXeVtT6v4DoPGmuy/Bv2i5Df4SasevRPX6VrnDsMFAAAAAgAcvKt2mozy+gr1+u8r0Q6/oJ4Nwi3ZQJbRVUcgI+PWjVqzSbaU+zchTFJI87KTk8s5lrp0E/AVxDJpUzryG34mpKld7bceXAYO5eMF4hB/FcbRR5fgDXyrjL7XHZ3Ys7MWZjuWJkk1o3219qf2jFdwhm3Y087hHtH0GnqazMmj1x4yUbyco32c7Q3MNcVlIOVgQGGYSOo/HegZr1XlBSWGXrslB5R9AX+O28fgjctwLlsqzpMlQdJB5qZ38Kq1w6Gs84Fxp8PcDKeRU+Kt7ynqDV6s4pblvMp0Py6ikGvocJqXY9H4XdGcHFfkN8a4l3KSNWJhR+PpQq2LiKL+I7x8xBVEcoMmVWLNl2BFxSI2IExNTOI2rbYnDd/wD4BaLnt5IUnU5pEH8qKYvD4K2guWytxrTWmVmN2buH/Z7dti6hWyAM0kQRoRzim/h1dVdCljLf+wK/E7bZ3uGcJf7IE4PxW5cGRtTOjbezzMdfzpnBFO+g6kAmehnY+lGcfgrCtZexpIukkaBlcIyQCxKhczL6a60Lw2C0MDUkmfWsWrjCFkscZXRe/I38PlK2pc5SfV98f2ElxwUREgeMb05Y4gpBka7FQN/wqLYwoBBPPcVJuqqjWI+dK5KAzwiZhMQNmVh0mPnBrl7He1lXUkgD8aDNcDEZNxPr4kzRLhWHIOY7/H4VWdcY+pgbvTFsKU1npV14BoJ+0NQKq3LImbHO0mPCXQEBDQC2UxJOwPXT61DXiZO6HXfUEz1pLYhbrG4whmjmeQiPlTTuvNSD5n8abXbZzfAz0tbhVFP2JV3Eq3ODULE407BSfxNNNiFG8+u3xFTOyuE73GWR93NnYbiEBb6gVNVCzyTfeoReGa12W4Z3NlE+9GZ/6jqfht6VbcGk6UHwho3hUPvCt8VhYR5WybnJyfcluoG29Ip5LdR8Y8Vdgxa66Dnv4CgH2g9oBgsFcu6ZoyoOrHRR8asNkQJO5/QFYH9u/aHvcQmGU+zaGdv620A9Fk/3ipisvBDMtxF0sxZjJJJJPMkySfMzRCz2axbCVwt8jr3bflQyvo77KuMLi8CmbW7a/dXPNR7LeqwfOaPJ7UUR864vCvaYpcRkYbqwII6aGma2/wC2/suGsri7Y9q0ctyOdtjof7WPwY9KxGKmLyiT1WPsxxGM1snQxHny+O3wqt05h7mVgapdWrIOLNGludNqkjRcfghdQiJPLl8+lQL3A3CgQWcAqHN32QkLlUJGw9qRsZ9KmYa/ntq6nX9A1FxSOBnV2k8pJ9aTabVXUeiLX4nptRoadT6pfQk3XZQqu+dgImAoUfwqFAA60JwV+4dc0AHbQ8/GlXMSWA6nT9fOpeBwuQCASep1Pn4VM5t5lZy2HqqjDbCHCSJdp7nQCTO8f61I7tvvR5xNRwHPMfAn6NpT9m8wYKwgnYgyDWKWe2A51rTDaCOp/KKn4MezUa4Asnf9b6VIwXuD1+tAseYmPVy9GDmOb2TQPOPGjHEW9k0BzVp0scxFbOYWxMDoAPWKdvrl0GUetLtWjHTx6T08akDDiIXmOe58TNElPnI8jwgBiFPQehij32Z2v/XE/wDtPptrKCY+NR8SgHIzygE/D1qf9n+MX9sEHUq6a6EEQYj+01tom2ugs18YNNZ59jWsK0Gj/D30qtW3g/rlRnh92RWtHn2Grt2BQ+3+8ufypqfFuQ9N/hVQ7Q9vTaxwwlq2l2MltlmH7y4VO8+yFQzs0npE1G7Q9o+IWmyYHCh1nMzsrODM5tcw1mIidPSrYbKZRduP8SXD2Ll1zCopY+gmvkfi2Pa/euXn952LH1Og9BA9K1btL2oxXEMM+FuWe4uAgGA0NHtZSraoNtddxWQ4myyMUcFWUwQeRotccdSreRFXv7HuPHD44WyfYvjIf6xqh+o/uqh05hr5R1dTDKwYHxUyPpRGsrBx9Y8SspfsvafVbiMjeTCD9a+UsfhTauPab3rbsh81JH4VrXDftgs5QL1i4rczbKuPmQazXtdxC3iMXdvWs2S4wb2hBnKM2nmDVK00c3kD16vV6iHFo7P41RaIcwF6mAeX4URbiKsCVYEbGDPpQTsvdVSzOqEBT78QNjIkHXQ/GnMHZV7huDQHkNieZ8htSu/TwzKbPQaLXWtwqST46/uPWm9vUHXbboTzIEnxIo5wpbhnMVO4nLGnx6U3grCsw2NG7SQNBpS7UXrG3A1VTUt2X8jiYcRpUHFtBi4IB9112B8RRViBUDHgEQdjp+RrJXLnkKnyMlYBGaZ5eQiilhMqgdBQThQzFQeUz6UcLV1/D2mDWz5USFxX3aBTVh4gkoar2U1q0j9AvZJwV/MF6kA+VEEbSeZ0Hgoofbwpsyh3URpzHI1NRtvAAeu/+tddHEmh1XLdBP4DrWRlgjfWPgY+nrFCRww4S9axNqSEcOQTOh0aD5E0YtXQ09BrPjr+vWnbP71u7X+7oJ/HwqKLbYSxH8UB1NVU45n+Zo9twwBGxg/iKK8PuQxTKZCZweRb+EHrVZwuHGHtqCxIEKCTOlEMM7g96r69DsY+lNY2JcM8/ZTnlEKzwjCJiv24MR77HPlIW5dIDNmjMNJABJABMRQTtZ2ue6FTCMoDXBkditstlhtC5yhdH1McqvPC8Nal3Ckd57yk6A8xHKqd9pvAcP8A+ksrZCWst4nugE91rOVeh95jr0rSsdTFKLXBC/2ucfhzeK5HsqWzI2Vjk0uLKOZX3iJjUbdc37fYPK9t4IZgynTfIVytPP2XA/trQ+DcGUG7YsqUa8rW2dixkHLMcpytppuRWb9r7F8ZRdWBbZhMs2+UAe0TEZI/KrRxkrhlar1er1GOJvDOFXr5i0hbx2A8yaYxeFa22Vhr+Wh+YNX/ALD9ocHhrEXbuV5JjK5+i1TuPXbJut3DFrcyJBG+pEHXcmoT5KguvV1q5VixNwFgurKokkqB6mKv2B7NXEtgDJMe6SZ8iYoX9nGGUuS3Pb5x+vGtSUJbvBI3QN6kkfh86W6l7pbew30c3XHcuuPoUyzgjbBzLlb0OnUEaGnbF2QQdwSPyqw9oMOMjHoCw/EetUQ4khyZ0Ik+dKbaHuY809vmwy+oRbE+9/KahNiZBnZfrUDHXwp1beCQNT+polwzhzMAXELvlO5PiOQrnXGEdzJsuhDuSeEYXKCx3bby3qay605EUnMDWKU3KWRVZNzk5M66SCKGf7NNF1NdroWyh0KgPjZHeKZkxB8On401axIII50KucasMzZmaCZ0U1AfiaByVYlZ0JEaeVeiv0rnLcjtDr4RgoTfQsFq/E+I+lHMKgQaHb5k6k/Gqb+1hlJU/dPxiiOG4qGVWzR+B50CFLjyH1d0ZOKT4NL4bxRGt6kEkajepGDxtrZTEHbl/pVe4OmFe2GZkk+9rB89Nq7c4RbJLWMRlncMc3zGtEwZOC2XMXdFxGtBMgnOJILAxEaRUXtVizdbDgK2Vc5Y5QYJyQDMjWGoRYweJ0yXrRjTdh+FPWXxls+0qMP5XAn4gVaNjiCnRGfcncJ4QMNdwqhnYywOcKPvLr7CiZzNJMk1B7fcEVrlxGHs3VzA9Cdz6MJ9aL/7SUKpxCsMj/u8jTOcrOYxpEdZ00mnOJ4+zdUI9wXVHuuoPeJ/UpADjrGtaU88owSjteGfNuPwT2bjW7ghlMH8COoNRore8f2ftXY7xbd5eRgSPjDL5UjAdh+Gl0F3D6FoPtOABlJkkNpqB8aMrF3KbTB4r1fS/wD/ADngv+5T/m3P/OkXPs/4N/uUH/yOf+6p81EYPmuvCt64p9nvCyDl9j+nvD+FZ1xjslaS7Fpm7sbtca0s9MoL5o8xXKxMh8D/ANnuuJVQDCpOnMmPplA9K0YjPjJg6W0E+rmPPb5Vl+CxCYZ8yX1WBqttmuEgTCztV34Jxixb/evcCve9oqzAxpC894A8NqxXV85GOmuTWAxxj94HA2VGJ842+RrKMRjRCkPbhtNGBYeJHKaLdpu1SPavLbvmWOVUQMvMBmdyNRAOgqgVavT7+ZFpa6VXpgaHwziGERQxa0Lg0LGMxjnO9ER2gw0f4yfH8KyqlLQZ+FVzeXJgHrZt9Eac3aHDf75P+r8qaTj2GJjvV9ZA+JFZwTShXf8AEVLu/p/BX7ZP2RrFm+pEqwYeBB+lL7+smWQZUkeIMfSpP7U/8bf8RoD8H54l9C61vuiIT4UkClClqKeGAQHI2MVxbpFSXFNNUHbmcS+ecn1I+lPW8dcUyrMP7jTcUoCocUW3sIWu0uKXa4eesa68jU2z25xSgAsGjrIPyoEBXjVHVB9iyumu5Z8X2+u3bFyy9tSHUrMzBPPXpvVQV2GzEepqSiilhRUxhGPRETslPmQ1bx14bXrg/vf8DR7AX/ZBbiRU81IxDx4aGgkV4KJ2FWaRTIS4nxW6G/d427cH8pvW/kxoa3Er53vXj53H/OmSNaXGldhHDdy/cPvO582J/Gmxbmpg2pBqTskcKRSWp9tqZO1cdk4K8R0rqb156kk6qGu5D4fGvA0magg8RXZ8a7y9a6ak49bans/jTNdmqs4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4340" name="Picture 4" descr="http://spacenet.h1.ru/astronaut/4/manexe3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00042"/>
            <a:ext cx="4883059" cy="6072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2043114"/>
          </a:xfrm>
        </p:spPr>
        <p:txBody>
          <a:bodyPr/>
          <a:lstStyle/>
          <a:p>
            <a:r>
              <a:rPr lang="uk-UA" dirty="0" smtClean="0"/>
              <a:t>У 2002 Україна – 6 країна світу, здатна виготовляти гелікоптери.</a:t>
            </a:r>
            <a:endParaRPr lang="uk-UA" dirty="0"/>
          </a:p>
        </p:txBody>
      </p:sp>
      <p:sp>
        <p:nvSpPr>
          <p:cNvPr id="13314" name="AutoShape 2" descr="data:image/jpeg;base64,/9j/4AAQSkZJRgABAQAAAQABAAD/2wCEAAkGBg8PEBAPDRAMDQ8MDxUPDQ8PEBAODQ8QFRAXFBQQFRQXHSYfFxkoGRIUHzEgIyctLCwsFR4xNjAqNiYrLCkBCQoKDgwOGg8PGiolHiQpLC4qLy0qLSwvLCwpLCkpKio1LCwtLCkpLCwsKSwsKSwsKS0sLC4vLCwvLCwwLC8uLP/AABEIALkBEQMBIgACEQEDEQH/xAAbAAEAAgMBAQAAAAAAAAAAAAAAAwQCBQYHAf/EAEQQAAICAgECBAMEBwQGCwEAAAECAAMEERIFIQYTMUEUIlEHMkJxI1JhcoGRsRWhwdEXJDNDYpI1RVNVc4KUsrPi8Bb/xAAbAQACAwEBAQAAAAAAAAAAAAAABAIDBQYBB//EADsRAAIBAwMABQoDBgcAAAAAAAABAgMEEQUhMRJBUWFxBhMigZGhscHR8DKC4RYjY6Li8RQVM0KSstL/2gAMAwEAAhEDEQA/APcYiIAIiaLxT4tq6eKudWRkPksy1V0hNnivJiWsZVGh7b2fYdjr1Jt4RGUlFOUnhI3s+bnA9a+0NcjHejp6ZdWVfWyM9tbUDC5Ar5hfutjje1FZYHQ7gd5ztPhjDOiceksO/Mr+kJ92L/eYn6k7jdKzqVE3x4mReaxQtWo/ib7Mbf3PXGyqwy1l0DuCUQsA7AepC+pks8tTwxhaIOLinZ2SalZyR6HkRy/vkg6DUuuFmfXwGqwmdmoKwfUIBZpf4STsp9TQnHyjoP8AFCXufzR6dE85xOs9RxOK13VZ1KMdVZfNMngQfl+LUtsg67tWSR2J33myq+0xFUjKxM2u5SNJQvxdLjf3ktHEDX0cKfoD2lErarHmJqUNTtay9Ga9e3xO0iVum9Qryaasikk1ZNSXVkjRKOoZdj2Oj6SzKDREREAEREAIsnKrqUva9dSD1Z2VFH8T2mnzvHXS6GCX52FW5VXCm5CeLDat2PoR3H7CJy3V8wdUv24VsHBuZcetlRxfk1+ZTZkNsH5VLOir9QzH8Os8bCqpVlorSlXc2MK1CBnb1Yge8cpWkprLeDnrzXadvUdOMek1zvjfrXD4OzwvEOHfW9tGVi3VU/7Wyu6t669LyPJgdL279/aeZ4XifqRAya8x/wBM9jrTkU124wpa1vK0qhHBCcCDz/PcsdQ6NjWuLbqKLbBoB7EV2HEkron6EmV8kx+3sIptz3Rk3mv1KsYqinF5y+v1ccGv6vk5GYwsz7vOZO1VdXPHx6u2iyoGJ5n3ZmPqQNDtNUcQqVdbsnzqCTi3Pa9r43zFgtXI/Kuz933HY7E2l0pvHP8AD0ksKKElfXM30nN+35cHrngzr752It9qJXYLLKbQm/LL1WFCy77gHjvR9N62fWb2eI+G/FVnTskJSVuTMtTz8Pu1jFitfxFQXurhQN7HFgnsRue3Tnq9LzU3E7q0uFcUlP2+IiIlI0IiIAIiIAIiIAIiIAIiIAIiIAJxf2p1t8NjvxBqoza7L7fehODoH1+qS4Rj7K5P7R2khzMVLq7KrAGS5GrsU+hRlKsP5EyUJdGSl2FdWmqkJQfWmvaeV49U2VCTVdBUqnw9pByME/DZI9+dfyh9H2dQHB9w03laTpnVU4po+V1aUqVRwlyngkUT45mUhtaVLdlZXvaavIaXch5rL3jcFhAt2at/iMethgZOXjmvm+PVXd5eNXY55H9GBxYE+zgge2vWTnxD1R6nquzrlF1puc16XIrJbkKq711xQfL2C99EdgdT5a0rmKytaTlnom7S1G5jDoqb+1g3uL9qPUaABlLjZfOo11Gqiyo/E/ItZsYOQEO3ZvlGtdvYSXovjfKrzq7uoZSDGyi1NykCnCxv0e6rF5ElTzr4ksxBN3toTn0EtVID2IBH0PcSn/AU2njr47hr/OriLi5b4e/Vn3Hev9qeDzZUTOuQKxpupx2spyGUgFKyDv8AF2dgEOiQ3aTY3jFc5L8ahMjBy7MaxsUZaKoc8SvNTW7A8WKkrvlog613nHYyy3Zg+Ya2Wy6iyhi1VtLBLEJQo2tgggqxGiJTU05Rj6L3LaXlHJ1F5yCUevHPd+pl4Zas4eMaV4VmhCq7UlflG1YjsW3vf7dzYvIsLEWpOCctcmclmax2d3NjsWYkklmY7J95JYYzFPCTOXqyUpyceMvGeSpkGavIM2OQZq8gx2HBX1lG4yq0sXGVmnjHYcG8+z3q3w3URSW4VdRqbkCCVfJr4CriQOzGs2bHoRWPpPXp4BZiB2rfnfW9LFq2ptspYEqVPdCD90kfXRP1M3OJ1jqCI1SZ+UK3IJL8b8he2iEus2VB0PY++iCZkXFlOdRyhjc6my1ejRoqnVbyu7Pgj2aJ5/4I8YX+cnT8tMm+yx73qzGelgaV068wCG7cwm9evH1BJHoEzJwcJOMuToaNaFaCqQeUxERIFoiIgAiIgAiIgAiIgAiIgAgyn1Xq9OJUbshxWgIA7Fmdj2WtFHd3J7BQCTOFzczKzrDbZZm4FC6GPjU3mi3Q7m29qz3Yntw2QoHuSdW06UqjxETu72jaR6VR+C62UekdNqx7c3HoWrhjZjVrYgUM6mtLgjkfeZDe1ez3+Tv33NuBIcLDSmtaqxpEGhskk+5Yk9ySSSSe5JJkzNNqnFxios+cXVZVq0qkVhN5PjtKt1kztslG+2MwiLEGRZNfc8muslK14wyynEisMjn1jCiVji2JKxLtCytUsv0JJxQvVkXMZJsqVlTHSX61lVRi6JBIrTJTK1zSmPIFPIaau9pfyXmsvaNrZHsVllW0yAySwyOQY9HgzrEuUCVaxL1CyUSqqzLLuekVZFP+3xcit8caJ5u7inyTr0Di0oT7ct+09lnklmEt1b1PyC2LxJU6YfRgfYg6IP1E2tPXuquooNqU+SzFs7hTbdlKXJrC1ABKyFIDEr3I+UaO5k39CU6ilFHQaJqNG3oShVljDyvDbjvz98no0Tg8LxjmYvKvLoyOpAHnXk4y49T+UQeSPWWUF1IGuP3g49CDvLK8dZGQeXTVx0x12BkZVVztew7Hy6QyFVB2OTHZIOl13Ob5io5dHG50f+ZWvm/O9NY9+/dz7juonj+Xk5mOzZ1N9mRmoHscWCxsfIBrIFHkK4CL2Xjx7gqCS2zv1fp2fXkVV3Uultdyh0dDtGB9xPa1CdHHS6yVnfUrtN0up4/X1lmJFRlV2Amt0sCsVYowYBh6qdeh/ZJZQOiIiACIiACVOqdUqxaXvvbhXUNk6LMSTpVVR3ZiSAAO5JAEtzz/AK+729SsTIJ4YVVVuFV6V/pVdXyCPxWcksQE/dA7feJNlOHnJKIpeXKtaMqrWcf2IN25V3xmYONgBGLj75Lh1H2+hub8Tj90dhtrcxLyNrZuU6aguij5tcXE7io6lR7v7wSM8gstkdl0q23xiMBcyuulC62LbpTttjHBKMcny2yVXaZO8iJkGxyEcCSVrMVWWKkggk8E1KTYY9cr0VzZY9cm9kJSeWWKUltRIq1k0Uk8nhi5lO9pYsaUMh5OnEGU8h5r7mlm95RtaMMtpIhczEQTMkErG+ETVCX6FlSlZscdJYhSqy9jrL9YlWhZcQRaoyoyMrXtJ3Mp3tIwW4FHJaa3FybsSw24LrUzlvOqs8x8S8ODsvUGGm2eQZdHe9kgmXclprrml9SnGcejJZGbSvUoT6dN4f37TW4ONZjVirGys3GXSeaMa00LayVhOZCjsSFXuPXQ3udFX9ofVVpNG8N7NKqZhR1sUDsxenZWxzodwygEn5ewE0jmfFi07WlLlGvS1K5praXt3O/6T9qldj0VZOLlY5uNdT3E0tjpkOQvHs/LyyxAD69xsCdbl9cxabKqrsjHqtySBRXZaiWWkkKAik7buQO3uZ40KVYFXVXVhplYBlI+hB7Gfa0rweGZVVXrAs+Keo7CWolbqUH6pAdmT2DAdhsxGrp+E5QfCNW217pSUKsd28ZXG/tPctxIvPX/AIv+Vv8AKJlHTnzMy0prsutPGulGssb10iqWY/yBnluT4nx8vqT2VWhxdhVrSmnrsqWuxzYltbgMr8rQQdaIHb077X7QuqC/IqwAwaqhBk5qAqVduesepx9No7kH9Vexmma0EhiAWUFVYgcgp0SAfUDsO37JqWVq5Yq5OW1zUYxUrXGcrd54fK8e82LXyF8iUmyJC982lBI4zDZasyJVsukL3SB7ZLJbGmSWWyu7zFnmBMg2MxhgEz6BAElSueEm8H2tJcprmNVUvUUyxIUqTJMeqbCmuR01S3WspqSKkZqJ8YzKQ2vKEsgQ3PNbkWSzkWTW32RuCwg5ZBc8p2NJbXldjBscpxwfJLWsjUSxUs8ROTwixQs2WMkqUJNnjpJPZCMnllqlZZEirWSmKSeWeEdhlDIeW7mmuyXl1NAyle019plq9pSsMtkMUkRGZIJjJKxIDD4LNKzYeFsarKuF2XbhUYuDa7PRbkJ8RZbW2q3tr7BKgfnHI/MQh1rW6dCyx4c8O9M6pfkV59oORTeKqMPzUrd6EpR2fh99gWssHIH0XXbvE7+TjS2eM7GjotONS63inhZWXx9eT17zF/WX+YiQf2ZR/wBlX/yiJz53Z4rhYtmLzxshAmTjkDKIIbzbGQP5/MffDct7Pfewe4MsG+ei+LfCCZJXKx66fjqGr4PYzIltSuedFhAI0UewAlTokH2nHL1mtXfGfHqbPqu8lsLGanIuZuIcPWTx2nA8izcdaYHuNG6vrlS1jGKoufVlNc+GPfwc1W8n/O1ZTU8JvO6z8zUG6YNbOrw8mm5RZSEYNv8ACFdSDplZSNqwPYg9wexk2h9B/KY0/LZRePMPPfL+k9j5M/xP5f1OKLzAtO51PoSVftx/A/n/AKS39mv4v8v6nCTJVnd/CqfVVP5qDI8npeKqNZctNSIOTuSKlUD1JbYAH5y6l5b0G8VKMl4NP6FVTycqpehNPxTX1ONSuWqqpcuooyAF6U1+TbZZXWrJj334lfOxQzvaFCKAhZ9FxsAfUb2dH2edSLAW5ODVWz6Z6a7GuStdfMnmbUs2vRhpN+r6nVW2r29en00pLucWn7/7GVPQ7zOMLxyaymmX6aps8v7Pb6q2fFzb770XkKshMYUXOO5TaIrVg+gIJ12J3og6nD6tUzvVZ/q19Ngqtx72rS9HKhlGgxDAhhoqSD316RqF7CrtHbxELzSri1XSmsrtW/yL9aSYT4NT7xJ9Ax/IEwlJLdszEm9kYO0p32S6cG5vSt/4/L/WYHoF7eprT82JP9wiVTVrC3/1a0F+ZN+xbjtPTrur+CnL2P48GkyLZQuedM3hkfjtJ/dXX95Mhbw/QPU2N+bAf0Ez6vlfpkdoycvCL+eDUo+T1695RS8Wvlk5R2kc6w9Dx/1CfzZ/84HQMc/gI/Jm/wA4n+2djn8M/ZH/AND68nrlL8Ufa/ocvWst0pOhXwvSfQ2L/EEf0ko8It+CxT+8pX+m47Q8rdLm8SqOPjF/LK94lX0O+ito58Gvng1WPXNlSkmTw/ev4Vb91h/jqTp0+0eqP/Lf9JqrVbOsv3daD/MvqY07C6pv0qcl+VmKifHMsfCWfqP/AMpmJ6fcfRG/iQP6mQlfW0d5VYrxkvqeRs7iWypy/wCLNbe81mQ837dBvb9Rfzb/ACBlezwu34rVH7qk/wBSIvPyj0uj+KvH1Zl/1TG6ejX1Tik/Xt8cHMXNKjmdS/hqv3ssP5BR/nIv/wCcp+tp/wDMv+URl5Xab1Sk/wAr+eDUp6BeLlJes5kSepZ0C+GaT6NaP4qf8JMnhRT92xh+ag/4iew8rdMb9KbXjF/LIVNCvcbRT9a+eDUULM+oZbY3kZaBycHJS5ipT5au9d5IYgHdT2Lre9sD21N6nhSwfdetvz5L/gZU610a1Fxw4Ty7M/DrtO9jg2ZX2123s8QQfYn9gLz13Trmm4Uq0W3wuG34PApb6Ze0bmEpU2sSW/K57jYf6XE/7q8Q/wDov/tPs7zcTOO+MpBVg1IzWJXUj2Hdjqiq7nQG2YDZ7KPX6CTxADS9S8GdOyXa2/Exnus1yuCBMjsNAi1dMDrtsH2H0E0tn2e21gfCdQygR2Iza68yooPQAL5bAj9bkSffZ7jtIlNW3pVlipFPxR6m1wefdW6LlYCpe99ufQCRmBcZFsx14Ei9BV8zIGUArpiA+9/Kd/bsvXkrQnxNuX3xqkZVFigBmt5nstYUglu/3lA2WAPoE1vS/DeHiM74mNj47W9nNVaoSN749vQbO9DtMe50K3rVYzXopcpLZ/Tv+XJNVGkc1/Z3VQBrD6eSdf8AWNny79z/AKt7fsklHhfPvetc9+nrjV2Lc9eL55suatg9dbNZ2CcwrHQ2eGvQmdnEZpaPZUpKcKe63W7fxZ45yY1ERNUgJz3i/wAG09SqKk+RkL3x8qtV86p1IZNnWynNUYrsb4DuJ0MQA4rL6Jk9PqqyVys3N8ll/tGtwtq21lStt1VYTkjKSHCKdcVYaJ1L3SevUZfPyDZulgHD1WVHRG0cBwOSsO4YdiJ0845AG6rnWKdivGxcdzoHVoNtpQNr2S2skd/vj8pyuv2FFUHcLZrC24e/x3LqUnnBuCZWvtn262UbrZ8/ScnkaZhdZKjtMrHkUbjHBEASepJgiS5RVPJywBNj1S/WupHTXJwIp+JkkfRPsCfY3FYA+T4Z9MxJkKkgRhY012Q8tZFk1tzymmsvIMgtaRTJjCiOLZECWpZS6n1TzFtw8Czzc+xTWqUFXfG5aBvsO9VBQ4O2I76A2TqWsy0V0XWMSq1U2OzAEsoVCSQB6ntOg8EU1p07CWoUKBjVhxSyPX5grAs0ydmPMNs+5Bm3o2mwvZudR7Ra27fvG5CpPo8EH+j7pxPz1XWj8SXZWXfXYfY2JZYRYQPQsDr29pNgeBum0OlteLV5tJ5V22c7rlP152Etv+PvN7E7+MIx4SFRERJgIiIAIiIAIiIAIiIAIiIAIiIAJx3Xel34VlmZhJkZdeVbyy8JBWWFjVKi30nQIO60DKSRpi3bj37GQ5tBsrsrV3paxGRbU1zrJUgOuwRsb33HtF7i2p3NN0qqymeptPKOL6f1cZNNd6gqLQSByVx2YrsMOzKeOww9QQfeLLJo/DGSEx68SxuN+IppemxTVkIiMRXyRgCf0YT5gOJ7kTbkz5fXoeZrThjGG/ZnYcTyj4TM0WfFWWKq5TJ4PTKmubCiqR0Uy8i6ik5ZeCSR9UTIQBPstpwwAiJ8MtbweAyKxtTMmVMi2KSfSeCRXyLJRsaS3PNZn9Tqp4ixjysJFVaK9t1pA2QlaAsx/IdtxujSlJqMVl9xBssSHJzTW1dddN+VddyNdNHl+YVReVj/ADsqhRtR6+rqB3Mj6amRnXHHoTIwVqRXyr8nHau2sOSEqqrsHFnIUnkdqo12YnQ6/oXhHHw7LLq2ybrLUWvnkXNe6IpLFULd1BYliPTevQAAdNYaFUqtTr+jHs639CmVRLg5jMXqZotajp1o5Iy18sumnLGxoOqBWVWG9gF/Yb16Ts+gdN+FxcfH1UpopSthUCtXMKAxUHvots9+/fv3l+J1dnYULNNUVjOM7t5wUyk5ciIiPERERABERABERABERABERABERABERABKuD1XHyOfw91F/lNws8qxLeD/AKrcSdH9hmk+0RSenXEB2RHpfIVeXzYy5NbZAYL3KeULNgeo2NH0nA3+DMe+2y42XCq+qtK6KHNFC8F+WwBOzH7rLsaBHv7Zl7qVOzklUTw0913Y2Jxg5cHZ/aXi0/DV3Fahkpl4qYtpA88FsusOiEfMd1m3aj1HLtKKrNLf0XMt80XZi5Qy1K5S5WP5tZC8fIampHQUumm+ZSNlydbC6p9G6jZi3VY2dkW3WXsaD5y1IRZ5use2niB5ldiOqt94rYvza5TnNUnT1H95byTcE8rDTazyu3tLYZjydDldTpoKpYxNtg3VRWrW5Fv7lSAs38tev0Mq9eys9sa1MPC6lj5LpyotsXFrqQKeTO9hdlTspHFtMeQ1r1G98E0edflZ+91Nxw8TQ+SyqklnuB/Fu2yxQfTVfbe9zsI5YaDRdOFWtnpPDx1duMY9pGVR5wjxTH8SW5FeDVg3qLsMpdZZb1PE1l0pXtqbh5hbzX0BoghST82hudg/jvFRVNtefUzsK662xL2a2zejXWyBktI7HaMQQQQTNZ448C7YDp/SqbRZztty0yGTIodm7iqrzU5ADbCvkEJY9h35bDw30zpVhW3Fro+IxdLeAiY+RXcAycr6EChbf9oNldjba7RfVbC0t4RbhLr3T63vh5XDfsJU5SZ1An2Ys4AJJAAGyT2AH1lHA69i5D2V499VzUBDb5bBwodeSnkOx2O/YzlFB4bS2ReXzMSZzb+PKDbalNWVlVYqh8nJx1rsopXfdm+YMygd9orb02t8W1UP2iVJxbKoyaKL6WysbKVGvofFFnBbbCo3USSh46OhbXsgnQvlp15KPSjTljGeDzpx7TqbrNTnX8TYrC8i0f6nb5OQpVxYlnLiq8Ncm5E6XQPL23KOL43XqF1eP0oVXW21tfvKazFqNCsELKQpZjzPpr0rf07E9N0PwBjY9leVabMjNA533M7iqzI4lfOFO+KlVd0Xt8qnXf1mlpvk/WrJyrpxW2O3nfbw7e7krnVS4KPSvCj5im7qByaarN+RhV2WYzCv0D3tWQ5sPrw5ALsAgnZm86F4QxMGy23HW3ncFTdttl5rrXZ8qtrCWVCxZiN+p/YAN1E7yhbUqEVGnFLAs23yIiIweCIiACIiACIiACIiACIiACIiACIiACIiACInHeMfGtNdOZj4t9q51VbJX5WPfaBkcA60iwIaxYQyjue3LZHaRlJRWWBU8adUty7L+mUilKqhQ2Zc7M7nm/m/DrUvbulYDcmGxb6GFSRdN6VXjoK6UCKO5HqzNoAuzfiY6G2PczZ0Y+yPpvvPmeqak7yp0v8AauF99o3CHRRWcrWrPYyVog5O7sERV/WLHsB+2a5sSjq11ONV5OTRi2i/LuH6WqvgShxQR8pscM6kfhTZ1soZr/A3hTJyjTdk2ebgm+3LsrZ25PmecB5L1Mv3a7arPxcTtTrYJnqWJh1UoK6a66UUAKlaLWigAAAKvYdgB/CdHpug+aqRr1ZZaeUl7n88e3sKp1M7IyooWtVrrVUStQiIoCoqgaCgDsAANakkROrKRNR1fwvj5Ti1/PquVPLW/Hvtx7uG9hCUI5qCSQrAgbPbvNvE8lFSWGtgOdq+z3pQ2Xw8fIZvvWZQOXc352Wlm/b6+8r+JvDnSkoDXrXgKm6q7sUfDXjzWPKlPLG35lm+QA7J3rfeZdQ8Tve/w/SirsrlMjNas2YmPoHaqeSi63kAvFSQvct6BWr4Phqmqz4iw2ZOUds+TexdyxUKWVPuVfKAvyKOwAmHqOs21knTa6Uuxcevs+PcWwpuW5z3h3owtqsq4ZOJVhW2V9MzKvNxMp8W5mc18XUEKFZF7gglQRplBGv8W4nV6cKxEy0yaMdwy12LXtMWpzet1llnzWWoUrGuWiE7htkTvrrpQutnG0tZuYVXODxFvPR5Xa+eM9xe6axg84+z/Ne/M6ddj4uQmYl1rdUUo9ePbiZCEjOZz8vPuD2A5FVAGgJ7zPN8/pldzrYedd6DjVkUuasmsd+y2L318zdj2+Y9u5nWeCurWZeFVdcVezdlbWqvBb/KueoXhfYMEDa9Pm7dp3Om6nG+T2xJc9ntFpw6JvImn8Q+KsbA8n4kuPiLOA4Ly4IPv3v3+Wpdryb25D6zVL45stLNhYVmXjrY1aZC5GPWLuLFWepWb5k5AgMSN62NjRmhVuKVFdKpJJd7wRSb4Otic94V8a0dRNyVK1dmLx81fMovXTFgpFlLuvqjdiQe3pogzoZbGSksrg8ERE9AREQAREQAREQAREQAREQAREQAREQATlOv+G7xkNmYK0O91a15WPY5p83yy3C1LAp1Zp2UhhogJ3Xj36uJTXoQrwdOospnqeN0edY2D1bIyG8qpcCiupK2TNRLN2u7l76zS7eZxVEATkoPmbJGtHfJ9n2LrdtmfdeR3yDl5FdvL2ZFrZUr1v0VQP2GdPEWt9OtrdehBePLPXJs4f7OOi5GNZ1DzazTScjyqNotJyDVbcDllFAALo9OyAAShIAGp3ERHYxUF0VwREREkAkObii2uyos6C6tqyyHi6hlK8lPse/YyaIAcfi+Ccpa0T+0rajj1irGXFxcejHAVdKba38wufTYVlGh2C+shs6xk0/osvDzGuT7z4lFuTi2IP8AfIy9wNf7s/OD2AfsT20THutFs7hJOGMdcdn+vrLFUkjiq+oJci2VOtldg2jqdqR/+/lqQu8oYTg357VgjHfPsagnsWYKiZBA+nxCXa+vc+4lqcBcW6t606SeUnj7+YynlZEot09MfzMinIyenn5rbrKriKPQs7vTZyqP4iTw3sk72TMqup+azLh0ZPUGr2LDjLX5KEHRU3WMtZb/AIQxI0dgS703wzkZ1li9Tpuw8akKBjrcpGXYSSxays7aoKE0vbZZtg6E1tPsL2U1KnmCfXxt4dfwK5Sj1lDpj10Ott9PUKGzAqV5ueS5yNnaIXLsaSSditxX66C77Szn+JsN6rqMbISzIsrsqoShLMl2sNbAFFqVi4U+pXYGjvWp6Bk4ldqNXcldtbjTpYodGH0KnsZ9ox0rUJWqoi/dVAFUfkB2E3a3k9Rq1fOSqS6uWm9u9/fwK1VaWMFLw7R5eJjJ5TY3l49a+Q3EtVpAOBK9iR+ybGInSFQiIgAiIgAiIgAiIgAiIgAiIgAiIgAiIgAiIgAiIgAiIgAiIgAiIgAlXqj3LTacVa7LxWxoSxilbWa+VWI9BuWogB5R0rNWoWVZLGjJDvk5KZCfCnnfe9jMisxBr5syhlZh29SZYK2ZzPh4DKWIKZeUrbrw0b5T3HreRvintrbaAG6326emF+9b/wC2dZ9lX/Q+B/4J/wDkaYK0Kl5/z85NpvOH2+Pj3FnnHjB02Hh101pTSorrpQV1ovZVRRpVH8AJNETeKxERABERABERABERABER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316" name="Picture 4" descr="http://uadoc.ucoz.com/_pu/4/9256128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4217882" cy="2857520"/>
          </a:xfrm>
          <a:prstGeom prst="rect">
            <a:avLst/>
          </a:prstGeom>
          <a:noFill/>
        </p:spPr>
      </p:pic>
      <p:sp>
        <p:nvSpPr>
          <p:cNvPr id="13318" name="AutoShape 6" descr="data:image/jpeg;base64,/9j/4AAQSkZJRgABAQAAAQABAAD/2wCEAAkGBhQSERUUExMVFRUUFxwYGBcYGRoZGBsaGBgYGh0XHR8YGyYeHBojHBgYIi8gIycpLCwsGCAxNTAqNSYrLykBCQoKDgwOGg8PGiokHyQsLCwqLCksLCwsLCwsLDAsKSwsKiwsLCwsLCwsLCwsLCwsLCwsLCwsLCwsLCwsLCwsLP/AABEIAMIBAwMBIgACEQEDEQH/xAAcAAACAgMBAQAAAAAAAAAAAAAEBQMGAAECBwj/xABFEAACAQIEBAQDBAYJAwMFAAABAhEDIQAEEjEFQVFhBiJxgRMykUKhsfAHFCNSwdEVU2JygpKy4fEzQ6Ilc8IWY4STo//EABoBAAMBAQEBAAAAAAAAAAAAAAECAwQABQb/xAAsEQACAgEDAwMDBQADAAAAAAAAAQIRAxIhMQRBURMiYQUy0XGBkaHwFDSx/9oADAMBAAIRAxEAPwA3PZpajUFdljS1MsCgOhWBUsADpcAX36iZMQ8CyzawqImupZWaQF3UsI9TB6gdpS5inqa0kmB6k2nbY/nbDTgucYVPhuzKyeVSSToAMwCLXLH1tBEgjyYPVPcUsue4I2Xok3FRbGylY80QBOoCQZYSIEncCo5VwtN5J1Spp8oPmV7SJ8giRzI62acezaO4Y1dZgIRYkBR5SSoKmTyFx+CnP5EFgoBAWQeZJMAnvBgeijFMkt3X6BF6s2uLienpNv8AfphjTII1DVpDRP8AZEgKRMRG5PQxvGFSSXXqTz2tz9oP0GHn6zUVChgU6gawiTDMNx0JA5TznGXGopNsWifL5glGuVaoYgjyk6taiR5vmLySYhbzAwzanrFZy7K6aX0AafmALEATdfLJBJtfFfp1KirpU6dUTsZmGX0HP69MOM9m6oanVJ0l1gaSAPmZQSNUbkCBuJ7zqg/bvYQvw6DSzAJ1KKglFJBVipAKzq3DebawXa84uOcYeR1gIjGXUrEgBtv3fm25gH085zPxAoaCApJKkEbEqxsBEBoMkHTHKCCMvxyuU0zoAbSNz84OoAWBHLT/AGh64pDKoXGmFFlzOadM4JYgBSpXTCkqFIhhOow6mbCYt0ryZtXzLMSEDmW1TGq5meoYxIib7YW8Tz1Uvqaq0zN5DiTNmiYBFr7ER2Eo5kk72xj6jqJcRLY4p7su9bxPl6bL8RDVq0wo1hgVJVYtDWFz3xqn4sy8AkMdxqIEksWYmdwSWO0csee53Mlmthpwrg9QlPil1psZhY1Ee/yzEX72tiaXUZeJtfx+C2rFHZxLnwjj9BawCfEbXKimRq3bVC21bk274vKqSvIeonlzjFMoZqjlmCJQXTAaZJqmx5gSxNxuQDPLDKn4xuAaRVNRBYsLQCYg7mwnluLnHo9PB4k1Obl+xDJKMvtjRYaJDpEWiIPa0YTcYouauWAN1ZqhEC4RSIB5Tri/729sLKXibTWcJRd6lUygI0gD5TMm7Ery5L2nGs34nqLWBND9pGjSSbamBmOcwBHYY1OSexMsiQxEL5YAPawgCN/Ta2DUaRcEdjin0/FFZKi/EphKbG5CsAo1eZgNzcjcc9up+e8SIUGlkInzAsQQuoC8ldLbmCeXPAU0cOKj6B5RzkjlE33+sDvhLl8yHcofLoJldQIYiIbceYs3ymxIBnHaccosqH44azDSTo1TABM7W7jf2wKeGZfSuish8mmJXmApa5kCItcc4PPtd8NBoR8RyK0QsBvMrlwRYsCARFzpLAN2gXgma1m1iUGkgRqZTPm5m8EgkDlA/FrxPjL1tSkyljEgARCyOZFxa5uCNrD5oApKr8Niq6gUtCsgG88xHLkL4xZZKf2gEpokEgyQvL7tvxxLk6Y1DVOksNWncAybT2m3tiR6gJ0qsfDEAg773v1kmIsDF8bpVAjAwCJHIREDeZH1xgm/dSECuBsBUKlgkoRqImDFthN9piZj0xJxGuQugEMtL5eZEkzuBaTHeBgd6aFzp8ouYkwL2HczeO3vgmvTQgaTLLomVMNGkExvPa9ufLFYv2tDGZTMeVtj5ZF4OpR5ZMX327fXeVdi6jV1j1E9e8DBPGcsoZQu5HmBkMsny6pO8R2Ate+COC5fWCxALKqMCYIgEhgwJv5T8u5thPTlq0AJeF1NLJJ8rQ+keUSTKjpfeYsMXfIKdEBpkklrD+6bbmAvtjz3Oca1UqVMXFMfNYTYCBF49d/xZcG8RlQAWbSIsBJ23BYwLSI/ljXjzxxyp8eQ8F/9SZ98bwjfxZT/AKuqbC4A5j+9jMejrQTybilB6b+Y7MwsZupDfZ6gi4+uFwYjzAkWkGYMRsCPXGs/nXLDU8wDAPSSQLDmWbfqO2ItR2JF978t437/AI48XI7doDDMs5kMTCqNRG4LSNO43mDa0A98T0M4TSIZiYkX3vABEjnHbaPUKqkKF1W+Y7X5KI/u39HM7YmoafhMHWWkaW1bATaJ59SOWA/AOTqm0yI1c49b7Tvy/JwRmuIM9NRYBBAt9Z5n/bC5bEi40wZm8CNtxIv9MTZQ/s5bnt3CnSTvaYt3ntMtMqvyckTZbNkzYnVziIEFiQOsD6ahzwQtdxEwJ3F4kMp2BvsLd+twJSqkHUpEgyBEi4PsdsT5irVA84U6RYmZ3B1TvvB/5xfFL2nEq8SInVeGsSN5kEH202/hvJ/STAsqwy1VChSATIgAwLA2UCbgR7pMxmizGwGq4jYHoB7jBmVpmNRWQB5pkRP2rdD+M8rBZJ2FA3FM55tIJ6m5O/qAeQx1+taU0j5mwm4wGVmYMjHVcBvMtgbg9jvfY4l4QrHztBC235kEj8Dg+k3uy91EsvBKSI+qoRYcxMGPx2374dZXjLFlLTY6xfms+W242B9TtthPk0+VokEEC8BjN+/2ha1gNpwTl80NTBUOpoAvpiTewBsbiAdzzwiySjzsSTvkMr8RNPU3nloKNqOrSCVAIi0ESDvblfEH9NlQkQIbVcCJYidzeehws4hmgSZnyiALCO17x9MQ0K1gSDAPITtEX+mC8z1CF2yHEqDfB+KhBUMHvyNwd5teOYE/vHHT8QRWZ3Y3ICEeeEA0lZDTG/O8TIJxWs1mZQNqa5J6KNQBmAfmMfd6Y5z1aVUT5RIW3mMlm2HK+/MHoBjUuolQRzxLjFWoUNNoK22vGmZPLkxvFmmIuDMhxN6I2JOpi4KtLzIJvsCYmRIixGxr+WztVVOkmxm4G0gSJvJMjtB5zL2vxVWaFZmU6ZBXmimxKzYx3w6m3ve4Ukxdt9lgLj5SLiJ97X9Ma4hSDBiNyAP8oAj1nAXxZMkghDvcTcg9SpM8ulxjP1lKgYKrJ81pU7gwscrgbTidpqizyNqgfh4U6tUQBPex3AG8CT6TgjiHEfIiE64EEmAVipqIBU35RM3YxgPhbgM6liNalZAm9v3jAG4J3jEGdqAsCASOd+cmAOdp9ySOWIxdQtEXsdU2JO/rO9xv/vicG3r9Y74Gy1XzRb3mNoJ8t9un1x2STtyNiQVmPUyOX1xnknKNihSVRBvy2uZG/M47o1CIIN5sSehty9B9DhcFgiPpgxVk/n83jEboBYeBsKtWozqGYjZp30wY38xMEW3J7HCviuVanU0kMFN1BgggMYIixHcE+uHHhemrK2v7IDTKgaVBJ1SJIBA7eb1k3xjmab0aJDKxDQWUAH5WtA5EgnbYDrj04Q9TDbe4xUEPYfTBOXqjfngAbjEtRoBJ2xh34FLXQ8SMqgaVsI26e2N4qwrobnf2xmNC6iS8hsQ5ykNQHK5EkbW3tY9uuNZKhqbTcoq6m6wtyTHK0esY4aqrMTMxM/W/MluW+JXf4aiJOsySN9I97yw//nhI7u+wzQxpuGDMbOLzpkAhgYPaZ35W6DAykMD7yOu0QevODA+gkjL05RHRwNfkcAX+yAe4M8veZxGMuAGizKfMCYlZUFYiQ2qDfkJ5YqotsLA6Ua2iCFIvyI52jtfa84lp+QSQCDIAPbST+Ij0x3QzKpVLJEFVBDQQdSgNv/a2I68ow84Xw0Gk+sKderTMlrGABFwRqO3QdsdoCkJ8pT1Kx6kwPc7bcwfr3tOVL+QTJIiLzM333GoDpiXPr8MIxQLquIMgi9rCxj8T3gFHMSpAvaOUHf8APXEn7XQj2ZhyJJVlUNBAAsT9nle9/r6XM+AQLqAGgbSLzBieoHPnN8QsgF5seV5JBv18sR0wxzfGF8yLTpnUCsyxAIJGpYMLIhtt+0AVdVvsMqKhxjhjai3wllQIJbTNjuCRq+aPUY64TlqgHnAClTOmCJiJGmYn74xcvAXB6GbzWa+NSSoqgaQZKjzkWvt5REzt3MsP0h+H6FBaBo0lp6terSIG6sWPe5+vbD/8iMrxpbpDtNIrP6+FWAsgGRcwG5tG21o7TyM9rmD8ORNiBI58ug5d+c4hp5YhJ5fQTyv1ttue+OmOsgAQvNRcFhuxm032P4b41By5ZKmRq2tr3kzv9/fmLzjaKVHy2i4k+n1/icT0bDQYgEwQJ2nmb78rDbGgkEyCI9BuCQbwTz9dOCsYKDaDCpSuDIACQPtA2EXkcv8AHzgYI4vnlKU1A8tJIWIAEkkgReflHtO0YH/WIp7avliDtBJ6XmR226YbZ34SoVGrWF8+hpCkxuYMASQBuCe+NMU6oouAdMlrpqVPwm1aDPmDEXFjsZaCCR9k9QOKLOKkvJYG6xC6v3SA3K23TDF+Ha00oSiI8FydR2kgLsYb0OxNsZlUph1ViRqGl10qApA9ZBAKmbSTPPFZR9q/3YCW5XGemxIKEvyIYxM/NGmCTt6D3xFVzSKx8oWDBAN5BPYXt25YLzGeWk6t8NXFMkGS41X9be2AOIZha1RmZAusyQsiLG98RlKrto7g5yajWNR5GJAAJjygzyn+PTHFeiRAWYIBHeIE7fm+OuHtFaneNLjaLjnvbqL4jrZsA+U2W4Fuotyn0FsTjvGvkBuhT2nnPsQJv7j7xjBmjAgWH8TPXG6JAdT5oF+YMGbyDtOw5iJxzlyCLmN+95nphJNRVCvY4SsWC7TJ5WPK87bfnmZl6hC+toN8QUaR2kQLQIAm56Tgyi4FzJ8to2B/MfTEa1OheRlw9JpVlMCNMkwBJIhST8t1J6dbYH41lWoimpkSgYA99TCItEMR6g4ytV803GsKT3sPrsL88S5/NaqQ2JBQAwIhVaR/mMibdhjQpxS0v9hhZRqkbxt/yRB3/MYkZreYWIH1tf8APXAoq+aDG0+ot37YONZmZKYg6SDtPKRMbgbx3E4aMEziL9bP2ZjuI/DGYIFKN4B3Nxzv/HGYrpl4/oJWcmgaQd2EKOhvvfbae04MzFAMpggBQCpPQWiYnVb6k98DZehp8w3Eoo2uSQfSEkdi4wwNeGWoqC6qPOouFAkm0NqIv+OBtpHMelUpBWYpuCogD5Tv9S9rfdAMXOUmoEvq8zMLIbDSokWhfTvygYjzlP4tITEgkXECDp2AFj80Gdh2xDl6LIkqvluDsOwv0uQJvbczgQl45OYGaKh2MyjeWSBMdpG+59sP+C5t6eXV10ODUZvNDHy/DJAG9zpEXJkDlhJUylg/ylVAUxfc6vRpMb7e+COEZlUVrEEBdIiTBHmKmPLKg37GcO2o8nJjjjeSzFSlrqQizamFQcnXXYiGEqCIPKYJgKKFFtIdhAnciAbTz5b/AE+twp8bWrQdR5XYrp3UxrJtBEgTMC83PZNnuGOhcs4N4aTq3JlpJ3BDbH8b0cFLdBe7Exy+p5LG7BSTeYkct4FoHpjjO0VVmgALyIkHnaGJv/MC0RjTXbynyavKLmxg9LiWP0NsHcXpEsxWC20kFQWUNvJI1GOvMbbYzzi+BKGX6FaoNfNXvoT1+Z8WL9KrgUKJ+1qaLxY6VP11Ae+En6G+AtSeq77lAFgg2Y3mLyNP3n2sf6Tqafq1NnnyuYPcwYjnIU/TEIpeu68fgvIoyhq1fTKkmpqYkQnzWWDaCCDG0euD1y6q+knUi/MwMLB+YgjcWG3TbEPDKS0jragrMp+0WAJElue9wskD/pg88THMKKqqaYa0GSwBABMSZNzAmNp6zjS1pFA2oAVGsbNMGw/nHX0wRmH0xpEmJgWtOx52JPtzxqvRenWgbmfKOQMTtYjeQMRanA6ys78gZgfyvh4qnuiZsUYVdY3YkFWI0iNekWsSEMHtzgQZn69xK1flAHmUSGAk2WNWw2/DCSvxNtCU5CxIHoSxg9Y1Ez7Y7XPqWUOXIsTcclgCWO9lE2EDbEJzuqDZcs3nGNNEU1KQWAvmXWTcySDEXJJgTIm9xrPZz4iK6NLEDSZhWIQiRKyT5dze3tivtxOrmQtMoSUIEgkstibxGhTeSecYEz/GalNwrMYXyligtNjaLMI5G5m98aJZfb3oCdAPEAUqMLN5zJF5Mn7jfAjVrk6QAT8onlG0na22N1Kw1SDIJJB5nv2/IxpGggm/a35GPOb3YgXlKaliDYNaTy5zew2+/Gi5hgFJU2PKBqUCPXuBuL45yNFarqswCZPteCCYi1xGBKVc63BGxPcSDFiPzbFo3pv5GGRzcstvl+UHfTvH4mNt+uIqTeciGH59d/rtzxpCSykkWN+cXvPTf78abdjEXNo7kxHKMJOW24jCkTUAZBIP53v64nWjpO8ahIIM7j7vTtgSjUvz+t55iP8AfnjstLGDB9gLfxgdMQ1VsA3pgCLEW+gt+e47YOLfsbqQNQuI0yZsZ52t6dzgN3FwbRb3v+PX8gninFVdRTVAAGlT9q7FiNo+0dgL8hcYtjSnbbChfmMv+0Ujdhaxn0v6Y3UrERE7x3+m98Y9QQG6GxjbvBH5jETveZvH06GLXwyaoJM9OoTMb95/02xmBXcT833n+WMxTUEgz9IUxpkyBA2u+rz9OflmfsjGqFTXoF5A3I6AwPSR7X6YCNVdRJOonYHl2xJ5hHMncC0SLdz/ALdTjk23uPVMf0ldhqXT5FkkxcgxLAXO/wB30zKVWOrWv7MwXCuUEHnAMlZiwmxO3IbKcQcKQdJgfKYM2EGxneIBMzffBa54tRKLph2JgLHVtyTFiRboPXFMckn/ACdIW8RAUwjDS/I3kBt+YLAwsrybnfBWQoMwFQhdJkID2Hm23+0evpvgA5YalJOxOlhNoF7MCPsgAjrGCuH1mVmkgB2DFOeqSAQdvrfaOeHbT3fgFDQ8c/Z6fhotwfITaRpMLMTZTa4C4hqZln1KpICT8Ri0ljEBLtchQt47c5G62ZaopW3mJMCzWJt2WZMdFJ5wYv6RK0wvJNUGxYmNuw7dz7cntudwMOH0S2YoJURSrkeU3kaoKmY5DlaDHKBP/SygsxpIwUadTawUmyl7nUVgDVvtJ5sv8MZsvm6CdKgJEyASCZ6SY7YHyXGiNtTFjdBsRqJghIPSCCLmLA2RzTnXwMnsXvwE2qrVIAAFOntNywLSZ53+/BX6TcsGyImfLUU26mV9jcgdz6Yi/R+qn4zoRpZlAA2soM3JuQwHtNpOJv0nuw4cdJI/aIDBIkGbW9sZsf8A2Jf7wUfCKm5IdaVQqahAJUmAGcsxaJ/e69PXEVUeaSiy4JWSSNKzBF5kkmOcxjri1RErumlYErqUbTIO7ACQtoNp9MLsrxdFqBhTWF2WW0e957cusbY1SruIZXqVVqfNpqCZAnnIi9rT0jAFS9yWM3O++03P/E4NFYVGJceYksP3RNxzmBJ77XOAc9SAKqoYR8wmTIN4BNrRhJpNbCHSUBptMzcEW7C/K8na46YmrOikt5TfadJ2PLpffqN8cMC1CSdTawogkjTElbbGyn0A9MC1nJVSQNJiALWtv32v/wAYSS00jhjwzNKFYVHdVLKZUAkMJ0k3G0sAJ5k3IxJxHiCNCTrVVVRqQSeZjTGkbCJNlAtyVPVU6dJACkjTItLN7xBF7mZxzV+USVOkCSJFyLgzEwABtz3wZTlpoBvN0PhPpJDATcEQQDE29PuxtKkc+sx39cRsSF3F+cSRvYdBO47DHFPNeUyY/Njt1xB0+ABOVoj4lLSRdgCSAVBkCTt647zXwlqVVQr8/lJP7MgbG5gDnv09xTR1OqQzEkWWBqG5A9QInHdY0zUcBfKSQsdA1rRA29sXh9i/UZE2eqogB06epliCJaN1FiIGxEjfcYjp5g6rz5pk2g+3ucdO4dySim4gLJTSJgQs7wvso32xlamdbAKAF5LJUR0JvAuL47LT3QrO1VRcGZ6melvrjeYcBpWTaTubbfQRuMcVKZ02Fl2O0W5xjlogMTsDvtf025i1u2M7pihLNqMrItF5363G2IMwYqCJncxeLwJ+7G6ObDWkBvY+sdRYn/nHFUjcbiPze04WKaOR21Q+95vyuLjl74GFS8EXAgicEswZRIEbEes37b74Bq5iY26HYi1/zfFIO0FHLZi9iR2tjMCgzsLepH3YzFKQT1DiX6GWJ1UsypPIVEiNo8yc7XMXnHnNeh8OoUa7o7KRuQVMcrG4t/vj2rwJ4qq52gXqadQqlPKIEaUPU38xx4/xXNA5uqy0yD8VtrifiMCRN++/M9sbc8IJRlFcjA9LNSJIPe1vutgunmQR02AHaTIt0semAarXMFQOQB/Jnt3xGtWwBkbmCNx74wK12A1TDDUCHWQSADAADeaJEdJnfB+WKnLHyqdLqSxJ1dAABudwQI3wmy7jWNKqWExOwJEAnba/3zhhwsag9lIvBdhTvcK41G8n6SOdjph7Y7/IaYYlUExLAt83lJhQQY3Oom8+mN8ayRWmCHdhyBpaFUDaDqIO17b7bY6y/DWDanekAYU6mkfMBG5Hl3gc4HM4K45ldQWDl6YIgsXqi/Qay08j1H1kqUNDb5A4ys14MUHN5aDJ1beiN9bj/czgbw0qCSRqUC0hiNmvdhpOojYfjix+FvDLZV0zNepSVBdY1yxZGAAFv3piCbW54D/UMjTVkWlna7Eg6tOjaRAgCxm8jGfHk1TuCtUuOCkY1tJ0XHwXQVVqFShDMDCkkAgaTuZEkE4z9IpDcOdrkJVQ2kXWoB+OEfA+O0ciCP1dqNKpBLvV1kMLAMI8ogn7uuHv9MUs/SejUo1BTYahJI1hYYRpuNp3wijOGWc3GlX4/AyqkeaZvNoyLIX4h1k6Rclmm8EgAarCAB1ItgAZct0tEzbr9ef0xYK2RyjO6U8oWCkKHSuxFwD9oEA9Z5z64lfwrlyJJqUrCZKuB7iB+eeNbjLIlJLYm12ExrsgkbiSIg7Tbp9L4I4Vk6dVlSs5pa/lJHlPmMyZsLfjjrO+G9Hmo1FroILBDFRRNyRJ8v8AaUkDnGFgqSAbC+wkkA772+/mO+M+lp8cHVQVxChTVNAYEKfKAQd7TvsYBgT92FlXM6dCm6sVmZgdjfa/TFlo+DK1SGJFOlpVjVqmACbELzawERbvhjl8nlMt/wBOn+sVR/3Kw8oPVae3u18V0ynNqKBXkqdfLuUDsulKhOhirKs7DSYPIA26euOldQpUmzC5UXMEWN4C2n829Apl89RrZeqZZl10iYEOmwEcj+GrrjzSlQZ2+Hp8xhYJIjlJjpic4SjLSxox1cHNdtJCiWvv2/P++Iq1AwQCGWJJHKTFpE8+mHWe4JppOyvTbQRDKwmC2nYdGsT+OK/WZldBLCfKxt02HSIjvgaHF0GeOWN0w/J0VV6cEjzCGYHTfsCD15jGZh6Zc6BChvIOYXYXF4gTgak8MNUEBgSNV4mP81sMuK0Acx5AWX5iYOokLLb3ixj/AGs8U3GvkRK9jhqhUwoIIaN1i50jt1gc/a8mfQJWbzHeJIgnaS0/a78yTjfCgQ+ojRI16m2ABiRMEXEW37YbcTqpTbV8UQQCR+8Zm4G9/XF1g1Jxv5KPC6sUAi4ki316H8cR0svMqATyI63Ec/qcdCrTd2KT5SNAaQYNotyHfljnLK5rhQGh4j1JIgExbbtjG8OSDohTQvzOXKkA2jaJiMT0V1fNvBUt1AJjbexAnt9Ts7kvhEiqFPMBWVzyuQp7xB73tgBVXW2kQRyEzYAjc7zHfFGpaWmHsC53LlPMr7ELpvPMztEWM/h0hGYk3hZHIARFuu9jhjmOGM6FypB1BbiJkSLjlbCj9RYEiBI9yPbfe23PFIK40wrcmSkIFz9DjMYuUaPlqH0Ux95xmBpYdDPUP0JVT8CspBGmspExsyxy/u481qMamd0k6VauwJHIayJk7Xx6l+jGmUq5pdSkBqUQI2+IPffeBhA2Rp/EqkOJLFrqsE+/TtG3rjdNx0QcqBaKIqW29LTzxlKqTzjqLRHWNpxZ6eQUBPNZpkRtG3od+3XB2SpUz8zkgGxAFjG5Gqx3/JxhajfK/lBbRUKdMNUUMsCRLCYAm57W52wyWv8AtKjKSoZYVWBF2gAGQIcap3HMRh3mH0o5UkqAe1oBn5mEb8txe2FWXUNT/bMpCipUIHmgv8PRpEAapLXI69cacaUlSoNpoAp8NM7Od7xzJ5R7/XG8jkGGapsUPw0IMuDpJB1XiPKACxAuQpxfaAQAAOwEcmgQB69Iwv8AEgDUXAckrRqOLgyQBzBt5PiD3xLRs2nYI3fIA+ezPEs0x11KVMKQoWfKu4U9zaSTc+ww1q02pUwGZmIG7bnDTwWFGRCqsvqOubEm1rjYCMceJcxAUFQBFuvcY2YI+ktKWxRxTWopvFXarSdNREi3qCCB7kDDv9HPHNXwSXurfDaeceWfdSDhHmHuQPbCzw2WpV6qbQQ49Rf+I+mHyPt5QqWw84ZlTQrZqlstPMOo9Bt90fXDp3IF1bSeoscd8YyyLxKvq1aKhSoNI/epp36jDnK5mmTo0sVfynVbcxzvzxkj1MtKUIt+S6wqVtuiv5bw6GAegWWqrCAGjnvJ54aeHuAIKpeslNq7qxRW+VaqFpBQWMgBh0vA6a4CpDMOan8DGLJm8oFqUq+2pgTA2YKRP+IGop/vThuqwpw1x7EIvehFxFatV/NJIAG/bkOUzsBhW2WKnTE+bfueX3fdh/xLLA5h06T5QABdetuRwBXrL8RCBaRI9Af541Y5w0rSTfJ1w5DTqI9vIZN4tz+okYR+I+GPR4m/wFEVAKoZp0aakye3mDbdsWDP51SsKLk/cOWJ+I0mq5WjUUxUpzSM85HlHrsPc4hk9slOr7GjAlKSTdFG8V8RqUwKFVlIqlWlCxCEEiCDtJHKefXCnOZI0hSl1cPIGnVaFkEEjfaIx14v4uK6IDMoGQgjYghrTyvjijxFnbJ6gunUrqQOTBFZT1IaT/i7DCzgpRtofP8AdzZNS4O+ktNgJ1Gf+JFj6HDrgzvUqFlo1mVB5nHmgKJI1EmxuIPI4nrcSSs9PLJ/3a1OmeULrANxzmMew0sqiqEQBVUQFFgB2jDYMUZJ0zPGelqR5dQ4U9bLmpTBq1KZiYEgEyRCLeCOQnn1wqXKM4Y1UEAgAsDOveO23b7sewtWWiNoHQC5J6RzOKf4hzhqa1YABrsTPlA2joe4+uLvEkvk0rqZOVvh9jzd+FOc1SanMagGKnob78sP8zxWkpoqoHw6/lViwcK6wUYEiYJlGkC9xtdF4l4oKNAilIV2NNGnzELAd+w1Sg/MU+hxGNGqT8Myn9k9h0sMScJPd8juePdRWzPWMrw6gHJqU0YERcAEsTciLRbpyPsVxHKUKTLooIoZjJuBqgA2FoGkD6+/luY8X1vjBljStwrbGTM+Ujri10PFBz1JUJVawJcgSFhZje5t3tjLonbk+5WCxcItuVX9Yy70lpoXWKiq0wwFik7qb739MUHMcJrpnVXQFZ4sCzIATp3K7Lp5xeMW39HnF1fMEBoYSrCxVvTv/PA3jDL1czXQtUFNKbagqkk7giQPJIjfoduWK4Hdxa3Rm6iKjLV5AEqpQHwqlKgzpZiSSZ35euN4PXOAWAQb/eZPPrjMbfTXlgWedfb/AEF/ofc/FrBiCStM7mbOwMz3M26485z/AB+sHaGCwx/dabm/y+lsekfot4VWo12L6NBpAStVKksHpxZWMWBuLX64o7+Eaod2LZctqJCnM0Bzm/7X7sQlj9sU1wShSbsEynGcwBrar8NBt5UkmJgDReZOI6/iusxAFQrp2g79JIwTU8LV2MtWye1h+tUIHp5zjQ8ItzzORH/5NM/hOIyjJ9gTnYvr8bqMDqZmtsWJ9r41lWJbVPyqCxB3EQQZBBsACBHIbYYN4SHPO5IelYn8EOOKPAKakTxHJjyxZq7TftRvg48bVghSBk4ixO5GH3As4NI1X1VQpBG6mnUBHvOAF4JlxvxGhffTSzDfhSGC8mtOiaJRxWp/rNM6grIDspEPexPvbEFi0SUkgQgr2LhwQGi6UzALD7UTpJkHtNvuxZa3BfjBwyzuBPI9R6YpdbLV6nF3qIjMqUVPlUkbj6SwJjHomd4kvwpClzYqFkHVFpi8dcaMmSWiO1NmmK0tp70efca8KmjD6tSzBtBBPubWwizVP4eaovyqBkPsJH8Ppi0ceyjgfEZ/nIDKB5ZuR7CIwD4hyy/q1Oqu9F0c9xMEffjRhjLR73ZLJSlSG/iCGag4nU+XpmxsYkX94vOO8nTYsrERcfQETgvO5wJRyzgTNNlH+FhHriLK58vZgPM0SABEz+fbEoWoKl5/9CmuGNxw/wCCTV5Of9Qk/fhlnqOvKSu6HUPUEEffGB1l6Jpr5iAt++oX/HB2kU6QpOwGuQb7AggEf4tI98Xi9SaZNqmVrxCuqsGG1SmGH+JSo/AYVUaTfut9DhlxIt8CgZIKrUpn1RoGIOH8NqZhvLIXmx+UTeO5nkMY8Uowxb9rX8AkrYHoJqBQCWmywZ+m+LKOAO2Tr0y0NUXyhYOlkkg9NWoD6Ya8M4PSyykiJjzO2/8AIDtgfO+IkpmFQnmWPkWJEkEiWNxsMZ5Z59Q9GJbDpaVbPn3i9Wq3xPjNrbk8AE2gzAEn5L9/XEPAc1qSmCTNCoIvYrUI/Bh/5Ye8dyaivXpg6Udzok2CswZZi4iY2NwcScU8KZHIwKWcevXYKdGgBAupGNQnkCRYSTfsTjdTcW34NWNKWSMWu6M8MVwnEKJYqR+tLsTaasRcb7H2GPec9VK3H7v4H/fHzFxbN1KOahbMrl1IgwweQe9xj6E8J+IjmsvSeoArVEDR32kTytivT7IxSK9xXjNSnm2qVjopogFNtllo1TNtVtt4jviqeKuO6lHwzqVgXLDaAzCSfUH36b4vnibOI7CiArmC7RBupCAevmb/ACjFB8XBVylU6YGjTytqqG1u+HlyxkULM0qtagtcx8GkRQW9wYLbdyS09WwuSpfFhy7Twet2zSf6AP44rFFTqgbk297Yk/JREzpcReTA/h+OHFArTEAyxszD7X9leizz5/cA89wurRYpVQo6gNpMTBkcie+NZek2pWKsLTJkAj+zIjAWzH7WXbwhXWk58qhmsCOZF9Jnk1xPIkHB/ifieZrVjUyqwLAqxQAyWIcza4tvNh1tTspmS1akgO7i46A49N4hnaNOmVo0AWIOlpEqeW4JI2kc+eLQwqcnKJDLkaqLK/xbIO1Ut8KqZCzoCss6FkAlwSAZ5Y1gM8XzJJKFgpJIEaoBM6ZKzA29sZjL6HVrZSX9/k9WH1GUYqKa2+F+Bl+iXiLjOpTJ8vwnH0KsPwOKFUWWknnzGL3+j+i6cQolglw4JAg3pPa1jitDgzH/ALYM76WJ/gcRnkTgt/J4znFuxWe3PHIE8xbDheAHcyg9Qf4DHZ8PExFQfT+RviGpeRLEi25/zxGg1bCdAP3nf2J5Yc1OA6SQ1SDysR/q/O+JE8PIv23Mgg2BuRy/lG+GhljG7GjJR5FCxyt6Yc5ip8LJ0KpGpTXJg/vIUn2jT9MSZfhK/wBXVPqI/hgrjWVnh3wwNL0qusAyDFRTe/OaY+owim1NUu4+L7i4+FeNkuzn7bBR202573PviTO8WY1mAYgDpefqdsUvwbxMqbmbhgOUkA/WQfphhWzxNVpjf3vGPoI6NCsk3NZG0WWvmmqZdkmWa6+oMj6/xxX6nEDUp/DYWYRHXUI/jiy5KgPgqwYEkC3sPbCOvwf9oqUwzFgsAdTyGNM3AzR1DfKH4nDsox3X4g9wwH4jG+HsocB2ETccvf64fUfCZpZRaaNNRGepB+UtUJLKJ5XsT/xTc94jy2XR1UMaquA5qSovuD5SRcHYHHidNmxzjKKfd/2eg07TPQKPE6dNNNMhqjWEXvFr+2Kx438Vl3pUkiVaoKgMEzTqhe8XSR1BwLlvFIWlrYJTc3lSGX5WKwSIIOki3tOKPlcx8bidU6rVatRl6w1SR9xXF8j0xpHJaj2DLKmZy3xHBH7R2IG19/aL9ZwNleORpjSqatKoGhjIsZ+VVBIBt+EYJ8M0dFB6bMImQe7s5FufIR2xVqXDq2YrFVEkGC32APUWjpHtjzuk9OWvXVdr8Dz1LgccS4yS121upsoH7NT6H5jeDI3URG2BOKKMvl2zWcJVEHkpgw7mPLTE7bb7gA7AYseS4PRydNq1VhKAs1RrBQNyPzOPCvH/AI7PEK8wwo05FJJi3NmG2pufQQOUnsWVSenCtl3/AB4GUb5EfGuI1K1SpWcgarhVsoAsFHYCBe9p3xbqHhhF88yxUXlpsO3K33YpanWCFHKI5b7Y9bq5qFa32SPuxs0atmdkK3xvhailUqlL/BHmjYqQ3M2so+/BND9I6ChTojLMwpIqhxVCklR8wGi0nlOIfEmddqGhQTrp/DPQSFIb0lSJ5ap5YpOSrmmIKmRYg2IPQ40Y6jRBrYuXhrjWvMMFqSTSNjMoJUlbaRIYxIscR+PM2RQC6R5gvmlp+YkbkzPfqcKPAlJmrVqkAKUiZjdgbDmPLGG/jhNWWB/dpp9RWdfpH4DE2/c6NF6qbEeQb/0nM9sxSP1AxXaBiqn95fxGHnC2/wDTM2P/ALtE/eBiu0T5x/eH447sKi+fpDp6uKU1nytTTUeg1VJb2AJ9sVirm6tetbeowVRyANlXsBYY9m4pwqlVPnWmZEMSoL6TIABmYu3Tne9qxw7wlR+J8VEeKbArpLC4IIs0jfvGJznTKwh7bKdwpGQipTbz0xqWVBGrcWYEHYm9jBxZKPiSvWBSvXDK8BgKVMKBIv5KYJje3THXE+DUaTMnyTSZ08xiRqPlJ2DACRtMbXmmrxWDGtr+uNGN0jPkW573lfHHD6KLTQ1dKAKPK+wGMx4d8Zv32+p/njMad/BDY9E8M5XRnKJ1aocDvcFf44EocFm5Vj/hjl1nFt4TUmvTA/fH44EFb648z0YpJFaQppcGAsKRg8iTHrvgulw5lWFRFPU3P4nBvxsYKuGUIrsML34RVPzVR7AD/wCJxyPDt71W9oH4AYZfExv4uDpR1ga+Hk51Kp/xn+eDcvwaA7U1FRWXRUpPDB1Bke4k99rjBFClK62OimN2PX91R9puwxNwvPKKzFZVWAAViDcWJ7EgiwtbHnddlXpyjDdrd+F+pbHtJNlaTwzlQ00qjZZv6uoNaTJNmENz3Or1wu4r4FzbVS9MJWBj/p1VnboxU49RzmSSqp1IrEi0jnymLxhM/h1f6tljY03tv032v92PHx/VpuKi3x5p/hmj0cd6t0/5KNW4fxChTXTRzEoo2Rm2X+zIN8W/wvlWyWW/WM9UY13EBQAWRYnSABd4ux5RFoMzUuHOpAFbMLqiJAgSdjzEYePlldAtYLUA3EQD2Im42kbGMV6r6vLMowk6Xer4JR6aMN4uwGnmcqaS1A1a+wL1NciDcM3dbzFx1wl8d+DFztFq1BD8ZlGoQAzlflPTUPvU9hix0eLZUEEfCufLsQCTyHIeXttgjM0y6kK2jUZJUXv0iI5X7YxvNhwJTxylqvvdUWjGcZW1t8nknD/0e55qJSqi0v3Wq1EAjmsKSY9vxOGvhzwNRy9VGrZg16qtKpRBCAk/aY3I9hi20fD4nzLqE/aqE2noBvGGVHLrRWQFWB9kQP54tn+qzlGr/j/NhWKC8v8AoE4fw34uYq6jAESosCASFEdhY8jzBtFppqqLYAAX/wBzOPPaHEylY1lA1QRJG6kglfSQD7YJ4p4mequiNCnfSTJ9+Q9MbX0udyio1VK/jbczynq2ZrxzxZcxQqpvQCMxjZtI1AyOQIEfXHhCZO9t+9xj0/jVBTl60TPwngkk/Ybqcee03gAxyx66iscVGJNMm4JRK5imWPOY2G/bF/zA8p9D+GPPqblnlY8sc/ff3xf2q6qeoc1n6jFoMWW4N8OVHoPwxUeJVCMxUWAbCJA/dFu49cXSnOhbfZH4Yo/Hq5XNVOXyj/wXFkIxx4KosMu9Q71akDpppiBAGwkuI7YccYyJq5b4S/O4cDvoIf8AFh9cZ4doD9WpkGxBPuWYn8cGVqn7Wmf3WHa1RWn2/ZYhLlsuuEUXw/k2q5DNKgku9MrcCdLSd/TAnDfBuYqVkQKoLMBJawuLmMXbh3Bv1XJxuSz6je51Wty8sbdPXDrwXlYqozAWYT/itiyj2JauSsfpA8UVaFemiRpalq6EFmYSDyMAfk4S8I8eVaQC3Kgg6RF4M3tPXnz54P8A0g5cPXpEi/wVj/M+KTnUajUKECRH3gEfccLPGrKQm0qRcOK8eXM6amhlCBleTdtQJnsbRiuV8xl1WVpaj0ao/wD8dOM4RTqZljTBAlSTykCMN08BNzIwY+3gWVN7la/pZuSqB0vb6nG8W0eAR0P3/wA8Zh9bEqJfvi4z4mIdONE4kcEirjk1sD/Exw9THHBfx8TZTOUtC1GYPqulJWuYMS5HyLI23PTCPP1opuf7J/DAnhPw0axdgfh0lPncmFUAfee34Yz9RKo7ypd2NEtFN6uZqAAamiwFkRew2Ve+5746q8co0qv6rQIq1ypao8SAFuUUH/V26xEGY4nTVRQoa0okj4lQH9rUGoapPIadQAEb8uZGWrcPyqscsoDEASwqFusSwJG3vadhjx+oyzjHTHHLT2SXPzJ818d+5WK35GuQ8QggSR3g8+mDv6ZXrjybinGMxX+HqHwzTLMWV5Zi4AgiIAHK52E44ocarqIdw0c4j8DjBk+iym9Udvjx+5dZktmesPxkdcCZniaupVgGU7g7Y8zqeIqvb78R/wBPVT9rE4/RMqd2N68S9plaCnYkCIUsSvliLew36DDNeOAc4x5kvFqh+1iennmO7H640S+j5cn3yv8AUaXU3yekf/UgHPC/MeLqZbSzQD9oQdJ5EqfmHUYqCVZx1pH7oxfF9EhHeTIyz+B5x7iCUWQGm37QEqyeai39xtxaSVa4jcjEP6yMC5LixpKUdRVot81M7eq/usORGJ8xwxWp/GyzmrS5/v0+zgfjj08WV4qx5f2fZ/hkWr3Ql8YcT05WoE+Z4S3Rjf7pHviqZdvLfp2xaM9lEqLpbV6gwcVdaV2VSLMRJItB3ONkuwpHlKmio1oubdR/I4ueT4ki5Ykk2kAc7iQO++/TCDiVJdKMADFiRFxHzfWfrjjJ5hCpVidJMGPLbtP88cnTBVly4bnFemsclAPWQBij+KEP63UPI6T7aQP4HDinkgBFJ9QH2WuP8wM/Q4BzXCg+qaLio1tUTTm1wSdoxVT09gKNll4TQNNETooH3X++cbzVWXbtTVv/ANdUofudvpjMvW0pTUqbKqlpm4Xnz9/fA2XzyrUGpQdQqqeomrVU9fX1GI3yVrgcZqvNGt0X4TfXWpv6smG/gypTY+YQoUkMSASwK233thLlMvr+NSn/AKqaAf7R8yf+YUe+E2QqaqLIxYAMNQBK3FwbXB5fUY0p1TIVdpgfjZpq0v8A2R/qfFR8S3rg8mp0z9Kar+IOLV40b9tRPSn+Dn2xVePjzLYjSoW/Q+b+JwzdhideG8/8HM02O0w391rH7j92PXwuPDmO2PauF5jXRpv+8in6qDhFydII+HjMdT3xmHFBi2OZx0ExJoxHkIMVxorggrjkrgpHCvibqoTWCVLqCAdJIHmIBgxYdMS5jxUtdFWmvwqK/JSXl3Yjdu+K/wCL6lUVqegnQw0kAA3k9rSDy6Yd5DJAIBGwGITxRnNSfbgZbI4/XB0xDUr9Bhk2UHTENXJ4vQolqscC1DhvWywwJUyuBQbFj4jKHDBsqcRnKnCuI1gyzgimxxImV7YITLdsCg2c06jYJSq2N0srg6jlcNQtgDFj0OAWbNUGNXLM1NiIbSdx6de+LGMrjZyuBLGpqpHKVMrfD+MI6HX5So8wPKPW+O8hkqFaalLVvBIkX35+uNcX8Imo2pDpn5u+HvDOFLSpqirAA9yeZPfBUezOcvADR4QomQWB5NB/hiYcMp/1a/5RhquXjHYoYdJIWxXTyYX5VA9ABgDOCtJC0jHJlKz/AOTDFhdALkgdziOqiMDFRRPMMs/ecGjk6EFHMZtYBQMsf9xhqjpImR64H4nkE8tRnekVLfIdtVR3jbbzYd0qRU+arSK9S3m+gnB2T4Wj0tVU/DDXQssEzqMX2kRv2x0YDOYl4XWNVKiUS9R1QGSRNmsSbRtvbDHM8YoMYHw3qVBFUrTs7x5iWbkrSRoEEjVN4E70JQ00pCmj7qCrFj1YoAWIB5k4Ao+HVQgkOzKIBbl7QBzw32qkLsyavlgxDEQdMWJ26ffil+OaFOn8NUADGS3oIAt7nFvz/E6dLSHJ81h05bnYe+PPPEa6sw7qwqBjMqGty03HKORIwrY0YvkVHYY9e8LVNWTof+2B9Lfwx5lw7w/Xrz8NJ07zbf19MepeGeHvSy1OnUgMoIMX3Yn8DjlyCTGUDrjMd/D7Y3hxSNRjl8ZjMS7hNDGHGYzBOYBm6YJEgH2xIgxmMwvcPYkOIKgxmMw4oO4xA3PGYzACQ4iffGYzAOJuWOqYxmMwEcF01wZSxmMw6AyYDHUbYzGYJxoC+OzvjMZjjjWJEGMxmCzjuMRvjMZjkcS8NUGqoIkTz9RiCu3nbvH+kfzP1xmMwz+0ANXpgbAbH8VwElZpPmPzAbnnOMxmBEIRSG/rg2jTHQfTGsZgA7h1Ifn647YY1jME47jGsZjMc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320" name="Picture 8" descr="http://life.pravda.com.ua/images/doc/9/5/956ee-2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714620"/>
            <a:ext cx="4429124" cy="3273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4000496" cy="2286017"/>
          </a:xfrm>
        </p:spPr>
        <p:txBody>
          <a:bodyPr>
            <a:normAutofit/>
          </a:bodyPr>
          <a:lstStyle/>
          <a:p>
            <a:r>
              <a:rPr lang="uk-UA" dirty="0" smtClean="0"/>
              <a:t>Відкрито науково-дослідницьку станцію в Антарктиді.</a:t>
            </a:r>
            <a:endParaRPr lang="uk-UA" dirty="0"/>
          </a:p>
        </p:txBody>
      </p:sp>
      <p:pic>
        <p:nvPicPr>
          <p:cNvPr id="12290" name="Picture 2" descr="http://img.istpravda.com.ua/images/doc/a/2/a283fbe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882596"/>
            <a:ext cx="3357554" cy="2589633"/>
          </a:xfrm>
          <a:prstGeom prst="rect">
            <a:avLst/>
          </a:prstGeom>
          <a:noFill/>
        </p:spPr>
      </p:pic>
      <p:pic>
        <p:nvPicPr>
          <p:cNvPr id="12292" name="Picture 4" descr="http://ukrmap.su/program2010/g6/rozdil1_files/image04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1572" y="1000108"/>
            <a:ext cx="5152427" cy="5353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4286256"/>
            <a:ext cx="4829180" cy="183990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Участь України у спільних міжнародних проектах, наукових конференціях, тощо.</a:t>
            </a:r>
            <a:endParaRPr lang="uk-UA" dirty="0"/>
          </a:p>
        </p:txBody>
      </p:sp>
      <p:pic>
        <p:nvPicPr>
          <p:cNvPr id="10242" name="Picture 2" descr="http://t0.gstatic.com/images?q=tbn:ANd9GcQIMEYjUcr7pXVIVAfHy5vpRIjnO9GRLLPQXshtmEqz0QtwVrPLW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7"/>
            <a:ext cx="5214942" cy="3470309"/>
          </a:xfrm>
          <a:prstGeom prst="rect">
            <a:avLst/>
          </a:prstGeom>
          <a:noFill/>
        </p:spPr>
      </p:pic>
      <p:pic>
        <p:nvPicPr>
          <p:cNvPr id="10244" name="Picture 4" descr="http://www.menr.gov.ua/media/images/7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0"/>
            <a:ext cx="3238046" cy="2253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Экран (4:3)</PresentationFormat>
  <Paragraphs>19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Тенденції розвитку науки в Україні в роки незалежності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Недоліки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Тенденції розвитку науки в Україні в роки незалежності</dc:title>
  <dc:creator>Пользователь</dc:creator>
  <cp:lastModifiedBy>user</cp:lastModifiedBy>
  <cp:revision>2</cp:revision>
  <dcterms:created xsi:type="dcterms:W3CDTF">2013-04-04T19:03:43Z</dcterms:created>
  <dcterms:modified xsi:type="dcterms:W3CDTF">2013-11-08T20:31:39Z</dcterms:modified>
</cp:coreProperties>
</file>